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1"/>
  </p:notesMasterIdLst>
  <p:sldIdLst>
    <p:sldId id="256" r:id="rId2"/>
    <p:sldId id="263" r:id="rId3"/>
    <p:sldId id="264" r:id="rId4"/>
    <p:sldId id="267" r:id="rId5"/>
    <p:sldId id="260" r:id="rId6"/>
    <p:sldId id="265" r:id="rId7"/>
    <p:sldId id="266" r:id="rId8"/>
    <p:sldId id="261" r:id="rId9"/>
    <p:sldId id="262" r:id="rId10"/>
  </p:sldIdLst>
  <p:sldSz cx="9144000" cy="5143500" type="screen16x9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lbaum, Miriam" initials="WM" lastIdx="1" clrIdx="0">
    <p:extLst>
      <p:ext uri="{19B8F6BF-5375-455C-9EA6-DF929625EA0E}">
        <p15:presenceInfo xmlns:p15="http://schemas.microsoft.com/office/powerpoint/2012/main" userId="S::miriam.wallbaum@profibus.com::51e18afb-43ca-41a7-b806-62b138182d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DB5"/>
    <a:srgbClr val="DCDDE0"/>
    <a:srgbClr val="6E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23EC5-A571-4506-8B1A-27E78B802038}" v="35" dt="2024-10-02T14:31:30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68AE-243F-4DD5-B21D-BCFBD5F85C05}" type="datetimeFigureOut">
              <a:rPr lang="de-DE" smtClean="0"/>
              <a:t>02.10.2024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EF5C-7074-497A-AA84-BAB59F8286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0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0825" y="3308400"/>
            <a:ext cx="6614795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1" name="PI-Netz" descr="Netz_PPT_012021.jpg" hidden="1">
            <a:extLst>
              <a:ext uri="{FF2B5EF4-FFF2-40B4-BE49-F238E27FC236}">
                <a16:creationId xmlns:a16="http://schemas.microsoft.com/office/drawing/2014/main" id="{A21BEB26-5B7D-4856-899A-08579C82D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6012" y="0"/>
            <a:ext cx="2957024" cy="376782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hteck">
            <a:extLst>
              <a:ext uri="{FF2B5EF4-FFF2-40B4-BE49-F238E27FC236}">
                <a16:creationId xmlns:a16="http://schemas.microsoft.com/office/drawing/2014/main" id="{9A0BAB76-43BA-443B-B80C-F0697E4227AA}"/>
              </a:ext>
            </a:extLst>
          </p:cNvPr>
          <p:cNvSpPr/>
          <p:nvPr userDrawn="1"/>
        </p:nvSpPr>
        <p:spPr>
          <a:xfrm>
            <a:off x="207" y="1042121"/>
            <a:ext cx="6865414" cy="2243720"/>
          </a:xfrm>
          <a:prstGeom prst="rect">
            <a:avLst/>
          </a:prstGeom>
          <a:solidFill>
            <a:srgbClr val="DCDDE0"/>
          </a:solidFill>
          <a:ln w="12700">
            <a:solidFill>
              <a:srgbClr val="DCDDE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PI">
            <a:extLst>
              <a:ext uri="{FF2B5EF4-FFF2-40B4-BE49-F238E27FC236}">
                <a16:creationId xmlns:a16="http://schemas.microsoft.com/office/drawing/2014/main" id="{0FCB4255-A412-4583-A817-682FA08A9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" y="147144"/>
            <a:ext cx="1219263" cy="5207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5" y="1280215"/>
            <a:ext cx="5728443" cy="18072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28" name="Bildplatzhalter 20">
            <a:extLst>
              <a:ext uri="{FF2B5EF4-FFF2-40B4-BE49-F238E27FC236}">
                <a16:creationId xmlns:a16="http://schemas.microsoft.com/office/drawing/2014/main" id="{7AF6D660-7927-294B-9FF9-9F3074674DA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97392" y="1126621"/>
            <a:ext cx="2610247" cy="207471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Click to add picture</a:t>
            </a:r>
          </a:p>
        </p:txBody>
      </p:sp>
      <p:sp>
        <p:nvSpPr>
          <p:cNvPr id="3" name="omlox">
            <a:extLst>
              <a:ext uri="{FF2B5EF4-FFF2-40B4-BE49-F238E27FC236}">
                <a16:creationId xmlns:a16="http://schemas.microsoft.com/office/drawing/2014/main" id="{6ED10242-37EE-C5D9-9BC9-581337E2C04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4912595" y="4358215"/>
            <a:ext cx="938300" cy="1908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91" t="-210126" r="-5295" b="-220424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O-Link">
            <a:extLst>
              <a:ext uri="{FF2B5EF4-FFF2-40B4-BE49-F238E27FC236}">
                <a16:creationId xmlns:a16="http://schemas.microsoft.com/office/drawing/2014/main" id="{79BA32F5-282E-9DEF-E221-1B9EAB527BA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3306474" y="4360015"/>
            <a:ext cx="970038" cy="187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PROFIBUS">
            <a:extLst>
              <a:ext uri="{FF2B5EF4-FFF2-40B4-BE49-F238E27FC236}">
                <a16:creationId xmlns:a16="http://schemas.microsoft.com/office/drawing/2014/main" id="{DE326A76-3AEF-8755-25D9-E0A70A2C125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781178" y="4277215"/>
            <a:ext cx="889213" cy="3528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ROFINET">
            <a:extLst>
              <a:ext uri="{FF2B5EF4-FFF2-40B4-BE49-F238E27FC236}">
                <a16:creationId xmlns:a16="http://schemas.microsoft.com/office/drawing/2014/main" id="{6296F474-7E98-17BC-F9CB-09C814BD21A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254579" y="4277215"/>
            <a:ext cx="890516" cy="3528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MTP">
            <a:extLst>
              <a:ext uri="{FF2B5EF4-FFF2-40B4-BE49-F238E27FC236}">
                <a16:creationId xmlns:a16="http://schemas.microsoft.com/office/drawing/2014/main" id="{E7765ABB-8741-7651-3969-012728329267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6486978" y="4249919"/>
            <a:ext cx="796854" cy="35280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NOA">
            <a:extLst>
              <a:ext uri="{FF2B5EF4-FFF2-40B4-BE49-F238E27FC236}">
                <a16:creationId xmlns:a16="http://schemas.microsoft.com/office/drawing/2014/main" id="{A178D217-B4F4-073C-DC4A-18435C3C76B2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7919915" y="4249195"/>
            <a:ext cx="787724" cy="4320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136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ong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1523" y="915989"/>
            <a:ext cx="8641537" cy="190817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291" y="2892760"/>
            <a:ext cx="8640000" cy="1063071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90332" y="4024428"/>
            <a:ext cx="7163919" cy="70790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20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275406" y="3779520"/>
            <a:ext cx="3117207" cy="838200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Lessons learned: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51388" y="3779520"/>
            <a:ext cx="3117207" cy="8382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  <a:lvl4pPr>
              <a:defRPr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7802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51387" y="3779520"/>
            <a:ext cx="3985200" cy="952818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47" name="Textplatzhalter 46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07044" y="3779520"/>
            <a:ext cx="3985569" cy="95281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171450" indent="-171450"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de-DE" dirty="0"/>
            </a:lvl2pPr>
          </a:lstStyle>
          <a:p>
            <a:pPr marL="171450" lvl="0" indent="-171450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Click to add 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23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275406" y="3779520"/>
            <a:ext cx="6593189" cy="8382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77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 hasCustomPrompt="1"/>
          </p:nvPr>
        </p:nvSpPr>
        <p:spPr>
          <a:xfrm>
            <a:off x="250825" y="915989"/>
            <a:ext cx="8640763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to add table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83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250825" y="915989"/>
            <a:ext cx="8642350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Click to add chart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76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slide_Industrie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intergrund">
            <a:extLst>
              <a:ext uri="{FF2B5EF4-FFF2-40B4-BE49-F238E27FC236}">
                <a16:creationId xmlns:a16="http://schemas.microsoft.com/office/drawing/2014/main" id="{1F842885-F96D-4D24-86AC-77471E945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2" r="1" b="2380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1" name="PI-Logo">
            <a:extLst>
              <a:ext uri="{FF2B5EF4-FFF2-40B4-BE49-F238E27FC236}">
                <a16:creationId xmlns:a16="http://schemas.microsoft.com/office/drawing/2014/main" id="{7063C450-7F00-47EC-877A-98063A0A35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552" y="203042"/>
            <a:ext cx="1116000" cy="41988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C2D732-800B-42EA-864A-7FD759369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08400"/>
            <a:ext cx="6614795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A38A530-3EC0-4F2C-9E36-2F193D081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1280215"/>
            <a:ext cx="6614795" cy="18072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25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298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Corporat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PI Corporate Design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882650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Green</a:t>
            </a: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2106614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Grey</a:t>
            </a:r>
          </a:p>
        </p:txBody>
      </p:sp>
      <p:sp>
        <p:nvSpPr>
          <p:cNvPr id="6" name="AutoShape 12"/>
          <p:cNvSpPr>
            <a:spLocks noChangeArrowheads="1"/>
          </p:cNvSpPr>
          <p:nvPr userDrawn="1"/>
        </p:nvSpPr>
        <p:spPr bwMode="auto">
          <a:xfrm>
            <a:off x="3330575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Blue</a:t>
            </a:r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4554538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Red</a:t>
            </a:r>
          </a:p>
        </p:txBody>
      </p:sp>
      <p:sp>
        <p:nvSpPr>
          <p:cNvPr id="8" name="AutoShape 14"/>
          <p:cNvSpPr>
            <a:spLocks noChangeArrowheads="1"/>
          </p:cNvSpPr>
          <p:nvPr userDrawn="1"/>
        </p:nvSpPr>
        <p:spPr bwMode="auto">
          <a:xfrm>
            <a:off x="5778500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Yellow</a:t>
            </a:r>
          </a:p>
        </p:txBody>
      </p:sp>
      <p:sp>
        <p:nvSpPr>
          <p:cNvPr id="9" name="AutoShape 15"/>
          <p:cNvSpPr>
            <a:spLocks noChangeArrowheads="1"/>
          </p:cNvSpPr>
          <p:nvPr userDrawn="1"/>
        </p:nvSpPr>
        <p:spPr bwMode="auto">
          <a:xfrm>
            <a:off x="7002464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889000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44/166/123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2125663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82/87/101</a:t>
            </a: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3317875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0/100/173</a:t>
            </a:r>
          </a:p>
        </p:txBody>
      </p:sp>
      <p:sp>
        <p:nvSpPr>
          <p:cNvPr id="13" name="Rectangle 19"/>
          <p:cNvSpPr>
            <a:spLocks noChangeArrowheads="1"/>
          </p:cNvSpPr>
          <p:nvPr userDrawn="1"/>
        </p:nvSpPr>
        <p:spPr bwMode="auto">
          <a:xfrm>
            <a:off x="4554538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226/0/26</a:t>
            </a:r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5765800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255/221/13</a:t>
            </a: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7002463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51/51/51</a:t>
            </a:r>
          </a:p>
        </p:txBody>
      </p:sp>
      <p:sp>
        <p:nvSpPr>
          <p:cNvPr id="16" name="AutoShape 22"/>
          <p:cNvSpPr>
            <a:spLocks noChangeArrowheads="1"/>
          </p:cNvSpPr>
          <p:nvPr userDrawn="1"/>
        </p:nvSpPr>
        <p:spPr bwMode="auto">
          <a:xfrm>
            <a:off x="882650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7" name="AutoShape 23"/>
          <p:cNvSpPr>
            <a:spLocks noChangeArrowheads="1"/>
          </p:cNvSpPr>
          <p:nvPr userDrawn="1"/>
        </p:nvSpPr>
        <p:spPr bwMode="auto">
          <a:xfrm>
            <a:off x="2106614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8" name="AutoShape 24"/>
          <p:cNvSpPr>
            <a:spLocks noChangeArrowheads="1"/>
          </p:cNvSpPr>
          <p:nvPr userDrawn="1"/>
        </p:nvSpPr>
        <p:spPr bwMode="auto">
          <a:xfrm>
            <a:off x="3330575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9" name="AutoShape 25"/>
          <p:cNvSpPr>
            <a:spLocks noChangeArrowheads="1"/>
          </p:cNvSpPr>
          <p:nvPr userDrawn="1"/>
        </p:nvSpPr>
        <p:spPr bwMode="auto">
          <a:xfrm>
            <a:off x="4554538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0" name="AutoShape 26"/>
          <p:cNvSpPr>
            <a:spLocks noChangeArrowheads="1"/>
          </p:cNvSpPr>
          <p:nvPr userDrawn="1"/>
        </p:nvSpPr>
        <p:spPr bwMode="auto">
          <a:xfrm>
            <a:off x="5778500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1" name="AutoShape 27"/>
          <p:cNvSpPr>
            <a:spLocks noChangeArrowheads="1"/>
          </p:cNvSpPr>
          <p:nvPr userDrawn="1"/>
        </p:nvSpPr>
        <p:spPr bwMode="auto">
          <a:xfrm>
            <a:off x="7002464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2" name="Rectangle 28"/>
          <p:cNvSpPr>
            <a:spLocks noChangeArrowheads="1"/>
          </p:cNvSpPr>
          <p:nvPr userDrawn="1"/>
        </p:nvSpPr>
        <p:spPr bwMode="auto">
          <a:xfrm>
            <a:off x="889000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86/184/149</a:t>
            </a:r>
          </a:p>
        </p:txBody>
      </p:sp>
      <p:sp>
        <p:nvSpPr>
          <p:cNvPr id="23" name="Rectangle 29"/>
          <p:cNvSpPr>
            <a:spLocks noChangeArrowheads="1"/>
          </p:cNvSpPr>
          <p:nvPr userDrawn="1"/>
        </p:nvSpPr>
        <p:spPr bwMode="auto">
          <a:xfrm>
            <a:off x="2125663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117/121/132</a:t>
            </a:r>
          </a:p>
        </p:txBody>
      </p:sp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3317875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51/131/189</a:t>
            </a:r>
          </a:p>
        </p:txBody>
      </p:sp>
      <p:sp>
        <p:nvSpPr>
          <p:cNvPr id="25" name="Rectangle 31"/>
          <p:cNvSpPr>
            <a:spLocks noChangeArrowheads="1"/>
          </p:cNvSpPr>
          <p:nvPr userDrawn="1"/>
        </p:nvSpPr>
        <p:spPr bwMode="auto">
          <a:xfrm>
            <a:off x="4554538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232/51/72</a:t>
            </a:r>
          </a:p>
        </p:txBody>
      </p:sp>
      <p:sp>
        <p:nvSpPr>
          <p:cNvPr id="26" name="Rectangle 32"/>
          <p:cNvSpPr>
            <a:spLocks noChangeArrowheads="1"/>
          </p:cNvSpPr>
          <p:nvPr userDrawn="1"/>
        </p:nvSpPr>
        <p:spPr bwMode="auto">
          <a:xfrm>
            <a:off x="5765800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255/228/61</a:t>
            </a:r>
          </a:p>
        </p:txBody>
      </p:sp>
      <p:sp>
        <p:nvSpPr>
          <p:cNvPr id="27" name="Rectangle 33"/>
          <p:cNvSpPr>
            <a:spLocks noChangeArrowheads="1"/>
          </p:cNvSpPr>
          <p:nvPr userDrawn="1"/>
        </p:nvSpPr>
        <p:spPr bwMode="auto">
          <a:xfrm>
            <a:off x="7002463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92/92/92</a:t>
            </a:r>
          </a:p>
        </p:txBody>
      </p:sp>
      <p:sp>
        <p:nvSpPr>
          <p:cNvPr id="28" name="AutoShape 34"/>
          <p:cNvSpPr>
            <a:spLocks noChangeArrowheads="1"/>
          </p:cNvSpPr>
          <p:nvPr userDrawn="1"/>
        </p:nvSpPr>
        <p:spPr bwMode="auto">
          <a:xfrm>
            <a:off x="882650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29" name="AutoShape 35"/>
          <p:cNvSpPr>
            <a:spLocks noChangeArrowheads="1"/>
          </p:cNvSpPr>
          <p:nvPr userDrawn="1"/>
        </p:nvSpPr>
        <p:spPr bwMode="auto">
          <a:xfrm>
            <a:off x="2106614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0" name="AutoShape 36"/>
          <p:cNvSpPr>
            <a:spLocks noChangeArrowheads="1"/>
          </p:cNvSpPr>
          <p:nvPr userDrawn="1"/>
        </p:nvSpPr>
        <p:spPr bwMode="auto">
          <a:xfrm>
            <a:off x="3330575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1" name="AutoShape 37"/>
          <p:cNvSpPr>
            <a:spLocks noChangeArrowheads="1"/>
          </p:cNvSpPr>
          <p:nvPr userDrawn="1"/>
        </p:nvSpPr>
        <p:spPr bwMode="auto">
          <a:xfrm>
            <a:off x="4554538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2" name="AutoShape 38"/>
          <p:cNvSpPr>
            <a:spLocks noChangeArrowheads="1"/>
          </p:cNvSpPr>
          <p:nvPr userDrawn="1"/>
        </p:nvSpPr>
        <p:spPr bwMode="auto">
          <a:xfrm>
            <a:off x="5778500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3" name="AutoShape 39"/>
          <p:cNvSpPr>
            <a:spLocks noChangeArrowheads="1"/>
          </p:cNvSpPr>
          <p:nvPr userDrawn="1"/>
        </p:nvSpPr>
        <p:spPr bwMode="auto">
          <a:xfrm>
            <a:off x="7002464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4" name="Rectangle 40"/>
          <p:cNvSpPr>
            <a:spLocks noChangeArrowheads="1"/>
          </p:cNvSpPr>
          <p:nvPr userDrawn="1"/>
        </p:nvSpPr>
        <p:spPr bwMode="auto">
          <a:xfrm>
            <a:off x="889000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128/202/176</a:t>
            </a:r>
          </a:p>
        </p:txBody>
      </p:sp>
      <p:sp>
        <p:nvSpPr>
          <p:cNvPr id="35" name="Rectangle 41"/>
          <p:cNvSpPr>
            <a:spLocks noChangeArrowheads="1"/>
          </p:cNvSpPr>
          <p:nvPr userDrawn="1"/>
        </p:nvSpPr>
        <p:spPr bwMode="auto">
          <a:xfrm>
            <a:off x="2125663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151/154/163</a:t>
            </a:r>
          </a:p>
        </p:txBody>
      </p:sp>
      <p:sp>
        <p:nvSpPr>
          <p:cNvPr id="36" name="Rectangle 42"/>
          <p:cNvSpPr>
            <a:spLocks noChangeArrowheads="1"/>
          </p:cNvSpPr>
          <p:nvPr userDrawn="1"/>
        </p:nvSpPr>
        <p:spPr bwMode="auto">
          <a:xfrm>
            <a:off x="3317875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102/162/206</a:t>
            </a:r>
          </a:p>
        </p:txBody>
      </p:sp>
      <p:sp>
        <p:nvSpPr>
          <p:cNvPr id="37" name="Rectangle 43"/>
          <p:cNvSpPr>
            <a:spLocks noChangeArrowheads="1"/>
          </p:cNvSpPr>
          <p:nvPr userDrawn="1"/>
        </p:nvSpPr>
        <p:spPr bwMode="auto">
          <a:xfrm>
            <a:off x="4554538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238/102/118</a:t>
            </a:r>
          </a:p>
        </p:txBody>
      </p:sp>
      <p:sp>
        <p:nvSpPr>
          <p:cNvPr id="38" name="Rectangle 44"/>
          <p:cNvSpPr>
            <a:spLocks noChangeArrowheads="1"/>
          </p:cNvSpPr>
          <p:nvPr userDrawn="1"/>
        </p:nvSpPr>
        <p:spPr bwMode="auto">
          <a:xfrm>
            <a:off x="5765800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255/235/110</a:t>
            </a:r>
          </a:p>
        </p:txBody>
      </p:sp>
      <p:sp>
        <p:nvSpPr>
          <p:cNvPr id="39" name="Rectangle 45"/>
          <p:cNvSpPr>
            <a:spLocks noChangeArrowheads="1"/>
          </p:cNvSpPr>
          <p:nvPr userDrawn="1"/>
        </p:nvSpPr>
        <p:spPr bwMode="auto">
          <a:xfrm>
            <a:off x="7002463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133/133/133</a:t>
            </a:r>
          </a:p>
        </p:txBody>
      </p:sp>
      <p:sp>
        <p:nvSpPr>
          <p:cNvPr id="40" name="AutoShape 46"/>
          <p:cNvSpPr>
            <a:spLocks noChangeArrowheads="1"/>
          </p:cNvSpPr>
          <p:nvPr userDrawn="1"/>
        </p:nvSpPr>
        <p:spPr bwMode="auto">
          <a:xfrm>
            <a:off x="882650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1" name="AutoShape 47"/>
          <p:cNvSpPr>
            <a:spLocks noChangeArrowheads="1"/>
          </p:cNvSpPr>
          <p:nvPr userDrawn="1"/>
        </p:nvSpPr>
        <p:spPr bwMode="auto">
          <a:xfrm>
            <a:off x="2106614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2" name="AutoShape 48"/>
          <p:cNvSpPr>
            <a:spLocks noChangeArrowheads="1"/>
          </p:cNvSpPr>
          <p:nvPr userDrawn="1"/>
        </p:nvSpPr>
        <p:spPr bwMode="auto">
          <a:xfrm>
            <a:off x="3330575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3" name="AutoShape 49"/>
          <p:cNvSpPr>
            <a:spLocks noChangeArrowheads="1"/>
          </p:cNvSpPr>
          <p:nvPr userDrawn="1"/>
        </p:nvSpPr>
        <p:spPr bwMode="auto">
          <a:xfrm>
            <a:off x="4554538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4" name="AutoShape 50"/>
          <p:cNvSpPr>
            <a:spLocks noChangeArrowheads="1"/>
          </p:cNvSpPr>
          <p:nvPr userDrawn="1"/>
        </p:nvSpPr>
        <p:spPr bwMode="auto">
          <a:xfrm>
            <a:off x="5778500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5" name="AutoShape 51"/>
          <p:cNvSpPr>
            <a:spLocks noChangeArrowheads="1"/>
          </p:cNvSpPr>
          <p:nvPr userDrawn="1"/>
        </p:nvSpPr>
        <p:spPr bwMode="auto">
          <a:xfrm>
            <a:off x="7002464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889000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171/219/202</a:t>
            </a:r>
          </a:p>
        </p:txBody>
      </p:sp>
      <p:sp>
        <p:nvSpPr>
          <p:cNvPr id="47" name="Rectangle 53"/>
          <p:cNvSpPr>
            <a:spLocks noChangeArrowheads="1"/>
          </p:cNvSpPr>
          <p:nvPr userDrawn="1"/>
        </p:nvSpPr>
        <p:spPr bwMode="auto">
          <a:xfrm>
            <a:off x="2125663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186/188/193</a:t>
            </a:r>
          </a:p>
        </p:txBody>
      </p:sp>
      <p:sp>
        <p:nvSpPr>
          <p:cNvPr id="48" name="Rectangle 54"/>
          <p:cNvSpPr>
            <a:spLocks noChangeArrowheads="1"/>
          </p:cNvSpPr>
          <p:nvPr userDrawn="1"/>
        </p:nvSpPr>
        <p:spPr bwMode="auto">
          <a:xfrm>
            <a:off x="3317875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153/193/222</a:t>
            </a:r>
          </a:p>
        </p:txBody>
      </p:sp>
      <p:sp>
        <p:nvSpPr>
          <p:cNvPr id="49" name="Rectangle 55"/>
          <p:cNvSpPr>
            <a:spLocks noChangeArrowheads="1"/>
          </p:cNvSpPr>
          <p:nvPr userDrawn="1"/>
        </p:nvSpPr>
        <p:spPr bwMode="auto">
          <a:xfrm>
            <a:off x="4554538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243/153/163</a:t>
            </a:r>
          </a:p>
        </p:txBody>
      </p:sp>
      <p:sp>
        <p:nvSpPr>
          <p:cNvPr id="50" name="Rectangle 56"/>
          <p:cNvSpPr>
            <a:spLocks noChangeArrowheads="1"/>
          </p:cNvSpPr>
          <p:nvPr userDrawn="1"/>
        </p:nvSpPr>
        <p:spPr bwMode="auto">
          <a:xfrm>
            <a:off x="5765800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255/241/158</a:t>
            </a:r>
          </a:p>
        </p:txBody>
      </p:sp>
      <p:sp>
        <p:nvSpPr>
          <p:cNvPr id="51" name="Rectangle 57"/>
          <p:cNvSpPr>
            <a:spLocks noChangeArrowheads="1"/>
          </p:cNvSpPr>
          <p:nvPr userDrawn="1"/>
        </p:nvSpPr>
        <p:spPr bwMode="auto">
          <a:xfrm>
            <a:off x="7002463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173/173/173</a:t>
            </a:r>
          </a:p>
        </p:txBody>
      </p:sp>
      <p:sp>
        <p:nvSpPr>
          <p:cNvPr id="52" name="AutoShape 58"/>
          <p:cNvSpPr>
            <a:spLocks noChangeArrowheads="1"/>
          </p:cNvSpPr>
          <p:nvPr userDrawn="1"/>
        </p:nvSpPr>
        <p:spPr bwMode="auto">
          <a:xfrm>
            <a:off x="882650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3" name="AutoShape 59"/>
          <p:cNvSpPr>
            <a:spLocks noChangeArrowheads="1"/>
          </p:cNvSpPr>
          <p:nvPr userDrawn="1"/>
        </p:nvSpPr>
        <p:spPr bwMode="auto">
          <a:xfrm>
            <a:off x="2106614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4" name="AutoShape 60"/>
          <p:cNvSpPr>
            <a:spLocks noChangeArrowheads="1"/>
          </p:cNvSpPr>
          <p:nvPr userDrawn="1"/>
        </p:nvSpPr>
        <p:spPr bwMode="auto">
          <a:xfrm>
            <a:off x="3330575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5" name="AutoShape 61"/>
          <p:cNvSpPr>
            <a:spLocks noChangeArrowheads="1"/>
          </p:cNvSpPr>
          <p:nvPr userDrawn="1"/>
        </p:nvSpPr>
        <p:spPr bwMode="auto">
          <a:xfrm>
            <a:off x="4554538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6" name="AutoShape 62"/>
          <p:cNvSpPr>
            <a:spLocks noChangeArrowheads="1"/>
          </p:cNvSpPr>
          <p:nvPr userDrawn="1"/>
        </p:nvSpPr>
        <p:spPr bwMode="auto">
          <a:xfrm>
            <a:off x="5778500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7" name="AutoShape 63"/>
          <p:cNvSpPr>
            <a:spLocks noChangeArrowheads="1"/>
          </p:cNvSpPr>
          <p:nvPr userDrawn="1"/>
        </p:nvSpPr>
        <p:spPr bwMode="auto">
          <a:xfrm>
            <a:off x="7002464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8" name="Rectangle 64"/>
          <p:cNvSpPr>
            <a:spLocks noChangeArrowheads="1"/>
          </p:cNvSpPr>
          <p:nvPr userDrawn="1"/>
        </p:nvSpPr>
        <p:spPr bwMode="auto">
          <a:xfrm>
            <a:off x="889000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213/237/229</a:t>
            </a:r>
          </a:p>
        </p:txBody>
      </p:sp>
      <p:sp>
        <p:nvSpPr>
          <p:cNvPr id="59" name="Rectangle 65"/>
          <p:cNvSpPr>
            <a:spLocks noChangeArrowheads="1"/>
          </p:cNvSpPr>
          <p:nvPr userDrawn="1"/>
        </p:nvSpPr>
        <p:spPr bwMode="auto">
          <a:xfrm>
            <a:off x="2125663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220/221/224</a:t>
            </a:r>
          </a:p>
        </p:txBody>
      </p:sp>
      <p:sp>
        <p:nvSpPr>
          <p:cNvPr id="60" name="Rectangle 66"/>
          <p:cNvSpPr>
            <a:spLocks noChangeArrowheads="1"/>
          </p:cNvSpPr>
          <p:nvPr userDrawn="1"/>
        </p:nvSpPr>
        <p:spPr bwMode="auto">
          <a:xfrm>
            <a:off x="3317875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204/224/239</a:t>
            </a:r>
          </a:p>
        </p:txBody>
      </p:sp>
      <p:sp>
        <p:nvSpPr>
          <p:cNvPr id="61" name="Rectangle 67"/>
          <p:cNvSpPr>
            <a:spLocks noChangeArrowheads="1"/>
          </p:cNvSpPr>
          <p:nvPr userDrawn="1"/>
        </p:nvSpPr>
        <p:spPr bwMode="auto">
          <a:xfrm>
            <a:off x="4554538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249/204/209</a:t>
            </a:r>
          </a:p>
        </p:txBody>
      </p:sp>
      <p:sp>
        <p:nvSpPr>
          <p:cNvPr id="62" name="Rectangle 68"/>
          <p:cNvSpPr>
            <a:spLocks noChangeArrowheads="1"/>
          </p:cNvSpPr>
          <p:nvPr userDrawn="1"/>
        </p:nvSpPr>
        <p:spPr bwMode="auto">
          <a:xfrm>
            <a:off x="5765800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255/248/207</a:t>
            </a:r>
          </a:p>
        </p:txBody>
      </p:sp>
      <p:sp>
        <p:nvSpPr>
          <p:cNvPr id="63" name="Rectangle 69"/>
          <p:cNvSpPr>
            <a:spLocks noChangeArrowheads="1"/>
          </p:cNvSpPr>
          <p:nvPr userDrawn="1"/>
        </p:nvSpPr>
        <p:spPr bwMode="auto">
          <a:xfrm>
            <a:off x="7002463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214/214/214</a:t>
            </a:r>
          </a:p>
        </p:txBody>
      </p:sp>
      <p:sp>
        <p:nvSpPr>
          <p:cNvPr id="64" name="Datumsplatzhalter 6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86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7" name="Textplatzhalter 6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6800" y="1038400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68" name="Textplatzhalter 6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59801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4" hasCustomPrompt="1"/>
          </p:nvPr>
        </p:nvSpPr>
        <p:spPr>
          <a:xfrm>
            <a:off x="706799" y="1572076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35" hasCustomPrompt="1"/>
          </p:nvPr>
        </p:nvSpPr>
        <p:spPr>
          <a:xfrm>
            <a:off x="259800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6" hasCustomPrompt="1"/>
          </p:nvPr>
        </p:nvSpPr>
        <p:spPr>
          <a:xfrm>
            <a:off x="706798" y="2105752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99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38" hasCustomPrompt="1"/>
          </p:nvPr>
        </p:nvSpPr>
        <p:spPr>
          <a:xfrm>
            <a:off x="706797" y="2639428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39" hasCustomPrompt="1"/>
          </p:nvPr>
        </p:nvSpPr>
        <p:spPr>
          <a:xfrm>
            <a:off x="259798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sz="quarter" idx="40" hasCustomPrompt="1"/>
          </p:nvPr>
        </p:nvSpPr>
        <p:spPr>
          <a:xfrm>
            <a:off x="706796" y="3173104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41" hasCustomPrompt="1"/>
          </p:nvPr>
        </p:nvSpPr>
        <p:spPr>
          <a:xfrm>
            <a:off x="259797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706795" y="3706780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sz="quarter" idx="43" hasCustomPrompt="1"/>
          </p:nvPr>
        </p:nvSpPr>
        <p:spPr>
          <a:xfrm>
            <a:off x="259796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sz="quarter" idx="44" hasCustomPrompt="1"/>
          </p:nvPr>
        </p:nvSpPr>
        <p:spPr>
          <a:xfrm>
            <a:off x="699896" y="4240453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45" hasCustomPrompt="1"/>
          </p:nvPr>
        </p:nvSpPr>
        <p:spPr>
          <a:xfrm>
            <a:off x="252897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480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1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7" name="Textplatzhalter 6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6800" y="103840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68" name="Textplatzhalter 6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59801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4" hasCustomPrompt="1"/>
          </p:nvPr>
        </p:nvSpPr>
        <p:spPr>
          <a:xfrm>
            <a:off x="706799" y="1572076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35" hasCustomPrompt="1"/>
          </p:nvPr>
        </p:nvSpPr>
        <p:spPr>
          <a:xfrm>
            <a:off x="259800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6" hasCustomPrompt="1"/>
          </p:nvPr>
        </p:nvSpPr>
        <p:spPr>
          <a:xfrm>
            <a:off x="706798" y="2105752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99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38" hasCustomPrompt="1"/>
          </p:nvPr>
        </p:nvSpPr>
        <p:spPr>
          <a:xfrm>
            <a:off x="706797" y="2639428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39" hasCustomPrompt="1"/>
          </p:nvPr>
        </p:nvSpPr>
        <p:spPr>
          <a:xfrm>
            <a:off x="259798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sz="quarter" idx="40" hasCustomPrompt="1"/>
          </p:nvPr>
        </p:nvSpPr>
        <p:spPr>
          <a:xfrm>
            <a:off x="706796" y="3173104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41" hasCustomPrompt="1"/>
          </p:nvPr>
        </p:nvSpPr>
        <p:spPr>
          <a:xfrm>
            <a:off x="259797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706795" y="370678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sz="quarter" idx="43" hasCustomPrompt="1"/>
          </p:nvPr>
        </p:nvSpPr>
        <p:spPr>
          <a:xfrm>
            <a:off x="259796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sz="quarter" idx="44" hasCustomPrompt="1"/>
          </p:nvPr>
        </p:nvSpPr>
        <p:spPr>
          <a:xfrm>
            <a:off x="699896" y="4240453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45" hasCustomPrompt="1"/>
          </p:nvPr>
        </p:nvSpPr>
        <p:spPr>
          <a:xfrm>
            <a:off x="252897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9" name="Textplatzhalter 66"/>
          <p:cNvSpPr>
            <a:spLocks noGrp="1"/>
          </p:cNvSpPr>
          <p:nvPr>
            <p:ph type="body" sz="quarter" idx="46" hasCustomPrompt="1"/>
          </p:nvPr>
        </p:nvSpPr>
        <p:spPr>
          <a:xfrm>
            <a:off x="5211358" y="103840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20" name="Textplatzhalter 67"/>
          <p:cNvSpPr>
            <a:spLocks noGrp="1"/>
          </p:cNvSpPr>
          <p:nvPr>
            <p:ph type="body" sz="quarter" idx="47" hasCustomPrompt="1"/>
          </p:nvPr>
        </p:nvSpPr>
        <p:spPr>
          <a:xfrm>
            <a:off x="4764359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1" name="Textplatzhalter 68"/>
          <p:cNvSpPr>
            <a:spLocks noGrp="1"/>
          </p:cNvSpPr>
          <p:nvPr>
            <p:ph type="body" sz="quarter" idx="48" hasCustomPrompt="1"/>
          </p:nvPr>
        </p:nvSpPr>
        <p:spPr>
          <a:xfrm>
            <a:off x="5211357" y="1572076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2" name="Textplatzhalter 69"/>
          <p:cNvSpPr>
            <a:spLocks noGrp="1"/>
          </p:cNvSpPr>
          <p:nvPr>
            <p:ph type="body" sz="quarter" idx="49" hasCustomPrompt="1"/>
          </p:nvPr>
        </p:nvSpPr>
        <p:spPr>
          <a:xfrm>
            <a:off x="4764358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3" name="Textplatzhalter 70"/>
          <p:cNvSpPr>
            <a:spLocks noGrp="1"/>
          </p:cNvSpPr>
          <p:nvPr>
            <p:ph type="body" sz="quarter" idx="50" hasCustomPrompt="1"/>
          </p:nvPr>
        </p:nvSpPr>
        <p:spPr>
          <a:xfrm>
            <a:off x="5211356" y="2105752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4" name="Textplatzhalter 71"/>
          <p:cNvSpPr>
            <a:spLocks noGrp="1"/>
          </p:cNvSpPr>
          <p:nvPr>
            <p:ph type="body" sz="quarter" idx="51" hasCustomPrompt="1"/>
          </p:nvPr>
        </p:nvSpPr>
        <p:spPr>
          <a:xfrm>
            <a:off x="4764357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5" name="Textplatzhalter 72"/>
          <p:cNvSpPr>
            <a:spLocks noGrp="1"/>
          </p:cNvSpPr>
          <p:nvPr>
            <p:ph type="body" sz="quarter" idx="52" hasCustomPrompt="1"/>
          </p:nvPr>
        </p:nvSpPr>
        <p:spPr>
          <a:xfrm>
            <a:off x="5211355" y="2639428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6" name="Textplatzhalter 73"/>
          <p:cNvSpPr>
            <a:spLocks noGrp="1"/>
          </p:cNvSpPr>
          <p:nvPr>
            <p:ph type="body" sz="quarter" idx="53" hasCustomPrompt="1"/>
          </p:nvPr>
        </p:nvSpPr>
        <p:spPr>
          <a:xfrm>
            <a:off x="4764356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7" name="Textplatzhalter 74"/>
          <p:cNvSpPr>
            <a:spLocks noGrp="1"/>
          </p:cNvSpPr>
          <p:nvPr>
            <p:ph type="body" sz="quarter" idx="54" hasCustomPrompt="1"/>
          </p:nvPr>
        </p:nvSpPr>
        <p:spPr>
          <a:xfrm>
            <a:off x="5211354" y="3173104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8" name="Textplatzhalter 75"/>
          <p:cNvSpPr>
            <a:spLocks noGrp="1"/>
          </p:cNvSpPr>
          <p:nvPr>
            <p:ph type="body" sz="quarter" idx="55" hasCustomPrompt="1"/>
          </p:nvPr>
        </p:nvSpPr>
        <p:spPr>
          <a:xfrm>
            <a:off x="4764355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9" name="Textplatzhalter 76"/>
          <p:cNvSpPr>
            <a:spLocks noGrp="1"/>
          </p:cNvSpPr>
          <p:nvPr>
            <p:ph type="body" sz="quarter" idx="56" hasCustomPrompt="1"/>
          </p:nvPr>
        </p:nvSpPr>
        <p:spPr>
          <a:xfrm>
            <a:off x="5211353" y="370678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30" name="Textplatzhalter 77"/>
          <p:cNvSpPr>
            <a:spLocks noGrp="1"/>
          </p:cNvSpPr>
          <p:nvPr>
            <p:ph type="body" sz="quarter" idx="57" hasCustomPrompt="1"/>
          </p:nvPr>
        </p:nvSpPr>
        <p:spPr>
          <a:xfrm>
            <a:off x="4764354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31" name="Textplatzhalter 78"/>
          <p:cNvSpPr>
            <a:spLocks noGrp="1"/>
          </p:cNvSpPr>
          <p:nvPr>
            <p:ph type="body" sz="quarter" idx="58" hasCustomPrompt="1"/>
          </p:nvPr>
        </p:nvSpPr>
        <p:spPr>
          <a:xfrm>
            <a:off x="5204454" y="4240453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32" name="Textplatzhalter 79"/>
          <p:cNvSpPr>
            <a:spLocks noGrp="1"/>
          </p:cNvSpPr>
          <p:nvPr>
            <p:ph type="body" sz="quarter" idx="59" hasCustomPrompt="1"/>
          </p:nvPr>
        </p:nvSpPr>
        <p:spPr>
          <a:xfrm>
            <a:off x="4757455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0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447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ouble-column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4" y="914400"/>
            <a:ext cx="8641175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43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(double-column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51388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5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single-column) Sub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921703"/>
            <a:ext cx="8642350" cy="3968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dirty="0"/>
              <a:t>Click to add sub headline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4" y="1432800"/>
            <a:ext cx="8640000" cy="33012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656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61865" y="915988"/>
            <a:ext cx="4130506" cy="34506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	Click to add picture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761865" y="4381482"/>
            <a:ext cx="4130505" cy="341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picture title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825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50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ectangula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2000" y="915988"/>
            <a:ext cx="4130506" cy="34506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	    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000" y="4381482"/>
            <a:ext cx="4130505" cy="341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picture title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62800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1407" y="915989"/>
            <a:ext cx="8641537" cy="264255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000" y="3618000"/>
            <a:ext cx="8640000" cy="1112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36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1"/>
          <p:cNvSpPr/>
          <p:nvPr userDrawn="1"/>
        </p:nvSpPr>
        <p:spPr>
          <a:xfrm>
            <a:off x="0" y="4818324"/>
            <a:ext cx="8078577" cy="262800"/>
          </a:xfrm>
          <a:prstGeom prst="rect">
            <a:avLst/>
          </a:prstGeom>
          <a:solidFill>
            <a:srgbClr val="DCDDE0"/>
          </a:solidFill>
          <a:ln>
            <a:solidFill>
              <a:srgbClr val="DCDDE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en-US" sz="1264" noProof="0" dirty="0"/>
          </a:p>
        </p:txBody>
      </p:sp>
      <p:sp>
        <p:nvSpPr>
          <p:cNvPr id="28" name="Rechteck 27"/>
          <p:cNvSpPr/>
          <p:nvPr userDrawn="1"/>
        </p:nvSpPr>
        <p:spPr>
          <a:xfrm rot="10800000">
            <a:off x="8208355" y="4815321"/>
            <a:ext cx="935645" cy="262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sz="1264" noProof="0" dirty="0"/>
          </a:p>
        </p:txBody>
      </p:sp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564132686"/>
              </p:ext>
            </p:extLst>
          </p:nvPr>
        </p:nvGraphicFramePr>
        <p:xfrm>
          <a:off x="1591" y="1442"/>
          <a:ext cx="1587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540" imgH="541" progId="TCLayout.ActiveDocument.1">
                  <p:embed/>
                </p:oleObj>
              </mc:Choice>
              <mc:Fallback>
                <p:oleObj name="think-cell Folie" r:id="rId21" imgW="540" imgH="5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1" y="1442"/>
                        <a:ext cx="1587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50833" y="4818324"/>
            <a:ext cx="2873367" cy="26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Editable name of event</a:t>
            </a:r>
          </a:p>
        </p:txBody>
      </p:sp>
      <p:sp>
        <p:nvSpPr>
          <p:cNvPr id="14" name="Foliennummernplatzhalter 1"/>
          <p:cNvSpPr txBox="1">
            <a:spLocks/>
          </p:cNvSpPr>
          <p:nvPr userDrawn="1"/>
        </p:nvSpPr>
        <p:spPr>
          <a:xfrm>
            <a:off x="8408119" y="4818324"/>
            <a:ext cx="536121" cy="26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r" defTabSz="713232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876DB-ED65-473E-9C95-7A5D374C8C6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5886028" y="4818324"/>
            <a:ext cx="2062772" cy="262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9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PROFIBUS &amp; PROFINET International (PI) </a:t>
            </a:r>
          </a:p>
        </p:txBody>
      </p:sp>
      <p:sp>
        <p:nvSpPr>
          <p:cNvPr id="7" name="Titelplatzhalter 6"/>
          <p:cNvSpPr>
            <a:spLocks noGrp="1"/>
          </p:cNvSpPr>
          <p:nvPr userDrawn="1">
            <p:ph type="title"/>
          </p:nvPr>
        </p:nvSpPr>
        <p:spPr>
          <a:xfrm>
            <a:off x="1828800" y="97200"/>
            <a:ext cx="7063200" cy="62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 userDrawn="1">
            <p:ph type="body" idx="1"/>
          </p:nvPr>
        </p:nvSpPr>
        <p:spPr>
          <a:xfrm>
            <a:off x="252000" y="914400"/>
            <a:ext cx="8640000" cy="38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2"/>
          </p:nvPr>
        </p:nvSpPr>
        <p:spPr>
          <a:xfrm>
            <a:off x="5326221" y="4818324"/>
            <a:ext cx="401238" cy="26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250174" y="788873"/>
            <a:ext cx="864182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800" indent="-172800" algn="l">
              <a:spcBef>
                <a:spcPts val="300"/>
              </a:spcBef>
              <a:spcAft>
                <a:spcPts val="300"/>
              </a:spcAft>
              <a:buFontTx/>
              <a:buBlip>
                <a:blip r:embed="rId23"/>
              </a:buBlip>
            </a:pPr>
            <a:endParaRPr lang="en-US" sz="1800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25667BB-43A7-4B4F-876B-3089CAB75F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" y="147144"/>
            <a:ext cx="1219263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21" r:id="rId3"/>
    <p:sldLayoutId id="2147483713" r:id="rId4"/>
    <p:sldLayoutId id="2147483727" r:id="rId5"/>
    <p:sldLayoutId id="2147483708" r:id="rId6"/>
    <p:sldLayoutId id="2147483707" r:id="rId7"/>
    <p:sldLayoutId id="2147483725" r:id="rId8"/>
    <p:sldLayoutId id="2147483709" r:id="rId9"/>
    <p:sldLayoutId id="2147483722" r:id="rId10"/>
    <p:sldLayoutId id="2147483710" r:id="rId11"/>
    <p:sldLayoutId id="2147483711" r:id="rId12"/>
    <p:sldLayoutId id="2147483712" r:id="rId13"/>
    <p:sldLayoutId id="2147483715" r:id="rId14"/>
    <p:sldLayoutId id="2147483716" r:id="rId15"/>
    <p:sldLayoutId id="2147483726" r:id="rId16"/>
    <p:sldLayoutId id="2147483718" r:id="rId17"/>
    <p:sldLayoutId id="2147483723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CADB5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CADB5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pos="2767" userDrawn="1">
          <p15:clr>
            <a:srgbClr val="F26B43"/>
          </p15:clr>
        </p15:guide>
        <p15:guide id="7" pos="2993" userDrawn="1">
          <p15:clr>
            <a:srgbClr val="F26B43"/>
          </p15:clr>
        </p15:guide>
        <p15:guide id="8" pos="158" userDrawn="1">
          <p15:clr>
            <a:srgbClr val="F26B43"/>
          </p15:clr>
        </p15:guide>
        <p15:guide id="9" pos="5602" userDrawn="1">
          <p15:clr>
            <a:srgbClr val="F26B43"/>
          </p15:clr>
        </p15:guide>
        <p15:guide id="10" orient="horz" pos="55" userDrawn="1">
          <p15:clr>
            <a:srgbClr val="F26B43"/>
          </p15:clr>
        </p15:guide>
        <p15:guide id="11" orient="horz" pos="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011439B-6412-C724-EBC0-FB6A50A852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23" y="997694"/>
            <a:ext cx="6865620" cy="2372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800" indent="-172800" algn="l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</a:pPr>
            <a:endParaRPr lang="nl-NL" sz="1800" dirty="0" err="1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2FB6FB9B-817B-AA16-53EC-C71CBC0F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20552775-7822-136A-3159-E409DAD9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6B8961B6-7701-5F96-F993-94EB4D0432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1AB37FD8-B9D8-C4E9-30AB-FFF1194FD9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87DF811-1C60-00C1-4DAF-943585A54A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A1C9CB18-1A77-47D1-8936-0DB29E717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B9896F07-EFE2-3F63-A68E-299607005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C638739-F5A4-8DE3-3819-65C3777F2D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B3D7B6ED-BD9C-A97A-AF31-85BA227501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6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B18348-E23E-3927-F08A-38FB461D37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ABE3FB-5E31-8C85-9862-67DAC65F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24FE58-35A4-1DF3-A6C2-2A73F4F0D1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D73DCF-8AC9-0439-4037-2D17549BA1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990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5E7F211-9C93-48C6-01FA-85366A3794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8AB0A4-F36F-502C-BA99-E2FBFF1F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F341E5-43D1-73C7-ECDE-EABEA79DC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Opsomming 1</a:t>
            </a:r>
          </a:p>
          <a:p>
            <a:r>
              <a:rPr lang="nl-NL" dirty="0"/>
              <a:t>Opsomming 2</a:t>
            </a:r>
          </a:p>
          <a:p>
            <a:r>
              <a:rPr lang="nl-NL" dirty="0"/>
              <a:t>Opsomming 3</a:t>
            </a:r>
          </a:p>
          <a:p>
            <a:r>
              <a:rPr lang="nl-NL" dirty="0"/>
              <a:t>Etc.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6ADEC3-447C-4613-4C53-240AD8ABC8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37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80BEAD-DFD5-FF8A-A4AD-DF5ADA0E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097CD1-0C30-ED8F-1980-F8C6FA6A95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D5D1FD-B4B9-8E79-50F0-55A7D35BFD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7FB1F1D-9B5E-7668-615A-AAD9241C05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398843-CE8B-7156-B173-D39CD851208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8" name="Tijdelijke aanduiding voor voettekst 1">
            <a:extLst>
              <a:ext uri="{FF2B5EF4-FFF2-40B4-BE49-F238E27FC236}">
                <a16:creationId xmlns:a16="http://schemas.microsoft.com/office/drawing/2014/main" id="{2DC76EC4-8765-07F7-6116-B3239A29B2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0833" y="4818324"/>
            <a:ext cx="2873367" cy="262800"/>
          </a:xfrm>
        </p:spPr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743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DA8F5D0-EC05-AA58-997F-74B9B81A85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B083E4E-E832-2F94-3380-92D9CBAFF1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08EF1F6-AA02-739E-A086-24490A6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6CE2FE1-7A37-1AE9-A6DC-2D903C9D08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9C2993A-E08E-D1B4-ADB6-721C430406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FAFB3C7-78AF-6C3A-47DA-72BD2C587CA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929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6B90991B-4BDE-64DF-0667-203985F776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076768-A802-D769-982B-09D4A5AAC7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B92A43-3FBE-C559-080F-5B557340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3020E6-5CDD-5806-4151-8187534278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96FE00-BA60-6633-499F-7C7EA25D51A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5A67026E-CEBF-AD67-5F2D-A0E081E1030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50833" y="4818324"/>
            <a:ext cx="2873367" cy="262800"/>
          </a:xfrm>
        </p:spPr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74367939-09C5-C03F-0A82-D57391C21E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AB3181-B4A7-48C3-6D79-33051EC67D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764CEC-CC95-08D9-4998-D5CB3BDD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1AF6183-EF37-984E-ECEA-1FCCCD6D6F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7E2455-5CE0-76D2-B1C5-B5EABF51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70F01B41-5F0A-3059-2124-B26C69A1F9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50833" y="4818324"/>
            <a:ext cx="2873367" cy="262800"/>
          </a:xfrm>
        </p:spPr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162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769CA4-D4E1-0FBA-9159-5ED6E7F330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BBF91E-BE33-8A92-465C-815CBE9B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4EB0F8E-AA31-67D0-0DC8-340D86AD2F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3BF91F-54F0-7BE4-B29E-B4AF64833B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A7CD158-FE93-805A-64AE-BE1FE83F87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24C493-787D-527B-C9B2-A8939687964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96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2D2EDB-848B-3C52-9B5D-6EE369E9CD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C92E439-402D-3D78-0FBE-C3237814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9EBDB27-593A-4B0A-08AC-D0F14DB862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18063"/>
            <a:ext cx="2873375" cy="263525"/>
          </a:xfrm>
        </p:spPr>
        <p:txBody>
          <a:bodyPr/>
          <a:lstStyle/>
          <a:p>
            <a:r>
              <a:rPr lang="en-US" dirty="0" err="1"/>
              <a:t>PROFIdag</a:t>
            </a:r>
            <a:r>
              <a:rPr lang="en-US" dirty="0"/>
              <a:t> 19 November 2024</a:t>
            </a:r>
            <a:endParaRPr lang="en-US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758F8B-4F84-78E0-CA8A-30B2D343B5B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42363" y="4818063"/>
            <a:ext cx="401637" cy="263525"/>
          </a:xfrm>
        </p:spPr>
        <p:txBody>
          <a:bodyPr/>
          <a:lstStyle/>
          <a:p>
            <a:r>
              <a:rPr lang="de-DE"/>
              <a:t>©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986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I_final_International">
  <a:themeElements>
    <a:clrScheme name="Profibus Nutzerorganisation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2CA67B"/>
      </a:accent1>
      <a:accent2>
        <a:srgbClr val="525765"/>
      </a:accent2>
      <a:accent3>
        <a:srgbClr val="0064AD"/>
      </a:accent3>
      <a:accent4>
        <a:srgbClr val="E2001A"/>
      </a:accent4>
      <a:accent5>
        <a:srgbClr val="FFDD0D"/>
      </a:accent5>
      <a:accent6>
        <a:srgbClr val="333333"/>
      </a:accent6>
      <a:hlink>
        <a:srgbClr val="0563C1"/>
      </a:hlink>
      <a:folHlink>
        <a:srgbClr val="954F72"/>
      </a:folHlink>
    </a:clrScheme>
    <a:fontScheme name="Profibus Nutzerorganis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72800" indent="-172800" algn="l">
          <a:spcBef>
            <a:spcPts val="300"/>
          </a:spcBef>
          <a:spcAft>
            <a:spcPts val="300"/>
          </a:spcAft>
          <a:buFontTx/>
          <a:buBlip>
            <a:blip xmlns:r="http://schemas.openxmlformats.org/officeDocument/2006/relationships" r:embed="rId1"/>
          </a:buBlip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PI_final_International</Template>
  <TotalTime>51</TotalTime>
  <Words>56</Words>
  <Application>Microsoft Office PowerPoint</Application>
  <PresentationFormat>Diavoorstelling (16:9)</PresentationFormat>
  <Paragraphs>20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PI_final_International</vt:lpstr>
      <vt:lpstr>think-cell Folie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Müller</dc:creator>
  <cp:lastModifiedBy>Robin van Dijk</cp:lastModifiedBy>
  <cp:revision>24</cp:revision>
  <dcterms:created xsi:type="dcterms:W3CDTF">2021-03-16T11:28:01Z</dcterms:created>
  <dcterms:modified xsi:type="dcterms:W3CDTF">2024-10-02T14:32:44Z</dcterms:modified>
</cp:coreProperties>
</file>