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72" r:id="rId3"/>
    <p:sldId id="468" r:id="rId4"/>
    <p:sldId id="471" r:id="rId5"/>
    <p:sldId id="473" r:id="rId6"/>
    <p:sldId id="477" r:id="rId7"/>
    <p:sldId id="474" r:id="rId8"/>
    <p:sldId id="475" r:id="rId9"/>
    <p:sldId id="476" r:id="rId1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BC5A8"/>
    <a:srgbClr val="29C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9" autoAdjust="0"/>
    <p:restoredTop sz="94660"/>
  </p:normalViewPr>
  <p:slideViewPr>
    <p:cSldViewPr snapToGrid="0">
      <p:cViewPr>
        <p:scale>
          <a:sx n="47" d="100"/>
          <a:sy n="47" d="100"/>
        </p:scale>
        <p:origin x="62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47E1-8728-4A67-B191-F700C97EC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104DF-DBC7-47AC-9A40-E525646F0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F322F-7A11-41EB-97D2-8E150CC5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C407-F573-4741-8EDD-BECE037C360E}" type="datetimeFigureOut">
              <a:rPr lang="en-NL" smtClean="0"/>
              <a:t>24/04/2019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90E99-511B-484A-B147-8B1A9ACB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8FA7B-312C-4BF9-AA7E-50BE1934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90BB-13E9-4C3E-A800-0A2E325719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197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A2878-5B07-418B-8201-B987C6EF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E5B7C-7B61-4D7E-B203-9080C049F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24B1E-71D8-4089-897E-D0C64839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C407-F573-4741-8EDD-BECE037C360E}" type="datetimeFigureOut">
              <a:rPr lang="en-NL" smtClean="0"/>
              <a:t>24/04/2019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1C71F-6401-4DDB-B9D2-6D910BF0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BA0DA-9DA2-4603-9F3F-1C889A9E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90BB-13E9-4C3E-A800-0A2E325719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7418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CC2110-90F3-49D6-A7C1-83B5487D7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D2EFE-0610-4312-B98D-1EE8C1915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C2BAB-3D2D-4C45-A761-613C17CA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C407-F573-4741-8EDD-BECE037C360E}" type="datetimeFigureOut">
              <a:rPr lang="en-NL" smtClean="0"/>
              <a:t>24/04/2019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952AD-6733-4C1B-BC45-0EC7C64C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B65F2-33A4-4284-B4B8-A7A56785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90BB-13E9-4C3E-A800-0A2E325719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8719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72D3-84F1-486A-AEC0-60AA20D6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B968-26AD-4922-8B1A-6F386A16C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7F41F-2321-4A03-B410-1A578DC1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C407-F573-4741-8EDD-BECE037C360E}" type="datetimeFigureOut">
              <a:rPr lang="en-NL" smtClean="0"/>
              <a:t>24/04/2019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0E830-FA18-4C9C-A74F-51D22F06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F10CB-A83F-4C5F-A68A-60B3BF55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90BB-13E9-4C3E-A800-0A2E325719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882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75CBA-F671-442C-8B13-B5F878EE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FCF1B-5DC5-4ED4-83AE-1AA98B26E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49B8A-2EEE-456B-B54B-03B05AB9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C407-F573-4741-8EDD-BECE037C360E}" type="datetimeFigureOut">
              <a:rPr lang="en-NL" smtClean="0"/>
              <a:t>24/04/2019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0091-02D4-400E-B76B-B8A09F70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7984B-AF78-4CAB-BA6C-477845E0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90BB-13E9-4C3E-A800-0A2E325719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6421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48F6-4D4C-40F3-B375-1EC9ABA8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8ADBE-4751-4BB2-B1AB-7ECC61CD9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B45E5-F2A5-4A1B-80A4-7C1A33359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DF3EB-031E-4866-B58E-67316AC0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C407-F573-4741-8EDD-BECE037C360E}" type="datetimeFigureOut">
              <a:rPr lang="en-NL" smtClean="0"/>
              <a:t>24/04/2019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BDF1A-E984-4D91-A332-A2B02B53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D0D66-92DF-4839-97E4-8C0EC29A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90BB-13E9-4C3E-A800-0A2E325719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2511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E07E-F27B-4C04-AF60-3EEA82B5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3C3B-46C6-4BC3-B03D-DD7B5FD0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DA94-1249-4940-B1F9-9B1E9D5E1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F6AD8-DB14-4068-B00C-36340ABDE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2C3EE-56AF-4B36-BAB1-734D2CF39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C99E4-0FA9-42FA-992F-F42AB376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C407-F573-4741-8EDD-BECE037C360E}" type="datetimeFigureOut">
              <a:rPr lang="en-NL" smtClean="0"/>
              <a:t>24/04/2019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53630-D84C-4155-8203-1FDEBA2B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A055C-06F5-44E2-8D23-32E6FE3F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90BB-13E9-4C3E-A800-0A2E325719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9703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4B19-2AA7-4D16-AC2A-896DAD36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B03C2-7B8B-4021-8984-1F746F1C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C407-F573-4741-8EDD-BECE037C360E}" type="datetimeFigureOut">
              <a:rPr lang="en-NL" smtClean="0"/>
              <a:t>24/04/2019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7E19F-98EB-4A32-9162-186BBD47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E239C-CBEA-45CB-AD6A-46043092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90BB-13E9-4C3E-A800-0A2E325719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6096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78BE4-02D7-4BFC-96FE-42668EDB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C407-F573-4741-8EDD-BECE037C360E}" type="datetimeFigureOut">
              <a:rPr lang="en-NL" smtClean="0"/>
              <a:t>24/04/2019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5D1BEE-4864-48E5-A450-36848DD8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94C09-9223-4389-982B-D05FB681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90BB-13E9-4C3E-A800-0A2E325719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8919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7166-8201-46AF-B8B5-F8E2EF65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48AE-E6D7-43A4-B695-EF8B7BCA0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238A3-77E5-4647-8781-B36EDB6F7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31910-B1E1-4024-853D-70A90ED0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C407-F573-4741-8EDD-BECE037C360E}" type="datetimeFigureOut">
              <a:rPr lang="en-NL" smtClean="0"/>
              <a:t>24/04/2019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658DD-7C05-414D-A09D-B072C163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286D7-5782-4FD6-B76E-0A4E3C59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90BB-13E9-4C3E-A800-0A2E325719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7568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02D2-7816-4FE5-A700-3119A6D3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DAC8E-5664-4CA9-8433-E343F39DD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BA62E-B047-4B54-8616-88873DA3C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CDFAB-0FF4-47EA-96DB-59628185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C407-F573-4741-8EDD-BECE037C360E}" type="datetimeFigureOut">
              <a:rPr lang="en-NL" smtClean="0"/>
              <a:t>24/04/2019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6E5CA-6B6C-4629-AB29-E557FF75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4BCBB-A23A-4FE4-9C47-854258B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90BB-13E9-4C3E-A800-0A2E325719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4795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24ED2-8C40-47EF-9ED6-6DB21FCA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64DAE-CBB2-4662-BD5C-95EE4C877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26F7E-4F83-4932-A5F8-86F3BCDAE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BC407-F573-4741-8EDD-BECE037C360E}" type="datetimeFigureOut">
              <a:rPr lang="en-NL" smtClean="0"/>
              <a:t>24/04/2019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9A64F-50B0-40CF-A09D-90F8D6639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8E36E-9CA2-4AA5-99BB-21F14A18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90BB-13E9-4C3E-A800-0A2E325719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276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FE81-64B5-417F-9CEF-22DC3D2B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0510" y="1297628"/>
            <a:ext cx="9144000" cy="2224159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Bijeenkomst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PLOT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werkgroep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klimaat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4 April 2019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TüV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Rheinland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 Arnhem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A8246-21B1-4EBE-8921-167E2169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" y="180792"/>
            <a:ext cx="27432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71CC0D-F1A7-4F35-84CE-75BEE5FF9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68" y="290333"/>
            <a:ext cx="4934639" cy="866896"/>
          </a:xfrm>
          <a:prstGeom prst="rect">
            <a:avLst/>
          </a:prstGeom>
        </p:spPr>
      </p:pic>
      <p:pic>
        <p:nvPicPr>
          <p:cNvPr id="4" name="Picture 3" descr="A large brick building&#10;&#10;Description automatically generated">
            <a:extLst>
              <a:ext uri="{FF2B5EF4-FFF2-40B4-BE49-F238E27FC236}">
                <a16:creationId xmlns:a16="http://schemas.microsoft.com/office/drawing/2014/main" id="{A6461B56-A071-4B4E-921B-A60E89248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98" y="2836906"/>
            <a:ext cx="5243404" cy="393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FE81-64B5-417F-9CEF-22DC3D2B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75" y="467474"/>
            <a:ext cx="9144000" cy="2224159"/>
          </a:xfrm>
        </p:spPr>
        <p:txBody>
          <a:bodyPr>
            <a:normAutofit/>
          </a:bodyPr>
          <a:lstStyle/>
          <a:p>
            <a:pPr algn="l"/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A8246-21B1-4EBE-8921-167E2169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67"/>
            <a:ext cx="2743200" cy="274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A7026C-5611-4398-BAB4-2AA05FCE75E0}"/>
              </a:ext>
            </a:extLst>
          </p:cNvPr>
          <p:cNvSpPr/>
          <p:nvPr/>
        </p:nvSpPr>
        <p:spPr>
          <a:xfrm>
            <a:off x="2812025" y="2602838"/>
            <a:ext cx="2211237" cy="35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28956-2C42-48EB-9432-CB625E257EB4}"/>
              </a:ext>
            </a:extLst>
          </p:cNvPr>
          <p:cNvSpPr txBox="1"/>
          <p:nvPr/>
        </p:nvSpPr>
        <p:spPr>
          <a:xfrm>
            <a:off x="2288562" y="1214605"/>
            <a:ext cx="546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Activiteiten PLOT werkgroep klimaat</a:t>
            </a:r>
            <a:endParaRPr lang="nl-NL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229228-3A97-4B69-B589-0B6292EF0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68" y="290333"/>
            <a:ext cx="4934639" cy="866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D1F3BA-695E-4736-85E8-DFB1CFF8E9B7}"/>
              </a:ext>
            </a:extLst>
          </p:cNvPr>
          <p:cNvSpPr txBox="1"/>
          <p:nvPr/>
        </p:nvSpPr>
        <p:spPr>
          <a:xfrm>
            <a:off x="164730" y="2345744"/>
            <a:ext cx="54693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Doel van de werkgroep “Klimaat”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Invloed van </a:t>
            </a:r>
            <a:r>
              <a:rPr lang="nl-NL" sz="2000" u="sng" dirty="0">
                <a:latin typeface="Arial" panose="020B0604020202020204" pitchFamily="34" charset="0"/>
                <a:cs typeface="Arial" panose="020B0604020202020204" pitchFamily="34" charset="0"/>
              </a:rPr>
              <a:t>natuurlijke klimaatomstandigheden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000" u="sng" dirty="0">
                <a:latin typeface="Arial" panose="020B0604020202020204" pitchFamily="34" charset="0"/>
                <a:cs typeface="Arial" panose="020B0604020202020204" pitchFamily="34" charset="0"/>
              </a:rPr>
              <a:t>luchtvervuiling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op chemische en/of fysische interacties op materialen, componenten en (sub)systemen.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66C63-C89C-479A-A871-38E5E0752937}"/>
              </a:ext>
            </a:extLst>
          </p:cNvPr>
          <p:cNvSpPr/>
          <p:nvPr/>
        </p:nvSpPr>
        <p:spPr>
          <a:xfrm>
            <a:off x="164730" y="412235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Bevorderen van het uitwisselen van kennis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2EE00-F1FB-4CA0-8CF0-F0699F9A9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404" y="1993179"/>
            <a:ext cx="5100040" cy="42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7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440272-FE71-435F-814F-C1A5CCFDF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395" y="437912"/>
            <a:ext cx="8622385" cy="638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FFE81-64B5-417F-9CEF-22DC3D2B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75" y="467474"/>
            <a:ext cx="9144000" cy="2224159"/>
          </a:xfrm>
        </p:spPr>
        <p:txBody>
          <a:bodyPr>
            <a:normAutofit/>
          </a:bodyPr>
          <a:lstStyle/>
          <a:p>
            <a:pPr algn="l"/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A8246-21B1-4EBE-8921-167E2169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67"/>
            <a:ext cx="27432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843C4E-B47E-497F-8FF8-EA3AD08B8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714" y="202151"/>
            <a:ext cx="3366486" cy="591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62C86-E38E-44B4-9EBF-DBD2297E5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359" y="2965427"/>
            <a:ext cx="352425" cy="15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15488F-EBA3-4B70-858E-C1B587F13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358" y="4108617"/>
            <a:ext cx="352425" cy="152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515897-BC9C-43C4-A286-1CB966940675}"/>
              </a:ext>
            </a:extLst>
          </p:cNvPr>
          <p:cNvSpPr/>
          <p:nvPr/>
        </p:nvSpPr>
        <p:spPr>
          <a:xfrm>
            <a:off x="2090057" y="1556657"/>
            <a:ext cx="8479972" cy="5270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75FC8F-1788-472F-8CCB-1EA868839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441" y="1474249"/>
            <a:ext cx="84772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8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FE81-64B5-417F-9CEF-22DC3D2B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75" y="467474"/>
            <a:ext cx="9144000" cy="2224159"/>
          </a:xfrm>
        </p:spPr>
        <p:txBody>
          <a:bodyPr>
            <a:normAutofit/>
          </a:bodyPr>
          <a:lstStyle/>
          <a:p>
            <a:pPr algn="l"/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A8246-21B1-4EBE-8921-167E2169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67"/>
            <a:ext cx="2743200" cy="274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A7026C-5611-4398-BAB4-2AA05FCE75E0}"/>
              </a:ext>
            </a:extLst>
          </p:cNvPr>
          <p:cNvSpPr/>
          <p:nvPr/>
        </p:nvSpPr>
        <p:spPr>
          <a:xfrm>
            <a:off x="2812025" y="2602838"/>
            <a:ext cx="2211237" cy="35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28956-2C42-48EB-9432-CB625E257EB4}"/>
              </a:ext>
            </a:extLst>
          </p:cNvPr>
          <p:cNvSpPr txBox="1"/>
          <p:nvPr/>
        </p:nvSpPr>
        <p:spPr>
          <a:xfrm>
            <a:off x="2288562" y="1187536"/>
            <a:ext cx="546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u="sng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9A547-1A25-403E-B9CE-854517143CDA}"/>
              </a:ext>
            </a:extLst>
          </p:cNvPr>
          <p:cNvSpPr/>
          <p:nvPr/>
        </p:nvSpPr>
        <p:spPr>
          <a:xfrm>
            <a:off x="586074" y="2602838"/>
            <a:ext cx="109510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13.00-13.15       Ontvangst </a:t>
            </a:r>
            <a:endParaRPr lang="en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13.15-13.30       Activiteiten PLOT werkgroep klimaat </a:t>
            </a:r>
            <a:endParaRPr lang="en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13.30-14.00       Presentatie corrosie onderzoek door TÜV </a:t>
            </a:r>
            <a:r>
              <a:rPr lang="nl-NL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Rheinland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14.00-15.30       Ervaringsuitwisseling corrosie</a:t>
            </a:r>
            <a:endParaRPr lang="en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                       </a:t>
            </a:r>
            <a:endParaRPr lang="en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15.30-15.45       Pauze</a:t>
            </a:r>
            <a:endParaRPr lang="en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15.45-16.30       Bezoek van testlaboratorium en bijwonen van een corrosietest</a:t>
            </a:r>
            <a:endParaRPr lang="en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16.30-17.30       Borrel met napraten </a:t>
            </a:r>
            <a:endParaRPr lang="en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229228-3A97-4B69-B589-0B6292EF0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68" y="290333"/>
            <a:ext cx="4934639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4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FE81-64B5-417F-9CEF-22DC3D2B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75" y="467474"/>
            <a:ext cx="9144000" cy="2224159"/>
          </a:xfrm>
        </p:spPr>
        <p:txBody>
          <a:bodyPr>
            <a:normAutofit/>
          </a:bodyPr>
          <a:lstStyle/>
          <a:p>
            <a:pPr algn="l"/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A8246-21B1-4EBE-8921-167E2169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67"/>
            <a:ext cx="2743200" cy="274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A7026C-5611-4398-BAB4-2AA05FCE75E0}"/>
              </a:ext>
            </a:extLst>
          </p:cNvPr>
          <p:cNvSpPr/>
          <p:nvPr/>
        </p:nvSpPr>
        <p:spPr>
          <a:xfrm>
            <a:off x="2812025" y="2602838"/>
            <a:ext cx="2211237" cy="35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229228-3A97-4B69-B589-0B6292EF0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68" y="290333"/>
            <a:ext cx="4934639" cy="866896"/>
          </a:xfrm>
          <a:prstGeom prst="rect">
            <a:avLst/>
          </a:prstGeom>
        </p:spPr>
      </p:pic>
      <p:pic>
        <p:nvPicPr>
          <p:cNvPr id="6" name="Picture 5" descr="Two people standing in front of a television&#10;&#10;Description automatically generated">
            <a:extLst>
              <a:ext uri="{FF2B5EF4-FFF2-40B4-BE49-F238E27FC236}">
                <a16:creationId xmlns:a16="http://schemas.microsoft.com/office/drawing/2014/main" id="{A6CE5460-13CF-4ECE-9E88-CF23EEF1A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10" y="2120430"/>
            <a:ext cx="5165549" cy="3874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10FB5C-7F63-4D94-929C-470EB1A80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41" y="1858596"/>
            <a:ext cx="5776809" cy="43978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67DE9F-9ACC-42C8-B680-D70EFE05D152}"/>
              </a:ext>
            </a:extLst>
          </p:cNvPr>
          <p:cNvSpPr/>
          <p:nvPr/>
        </p:nvSpPr>
        <p:spPr>
          <a:xfrm>
            <a:off x="2472939" y="1371376"/>
            <a:ext cx="811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u="sng" dirty="0">
                <a:latin typeface="Arial" panose="020B0604020202020204" pitchFamily="34" charset="0"/>
                <a:cs typeface="Arial" panose="020B0604020202020204" pitchFamily="34" charset="0"/>
              </a:rPr>
              <a:t>Presentatie…mini workshop… door Ton Agterberg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FE81-64B5-417F-9CEF-22DC3D2B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75" y="467474"/>
            <a:ext cx="9144000" cy="2224159"/>
          </a:xfrm>
        </p:spPr>
        <p:txBody>
          <a:bodyPr>
            <a:normAutofit/>
          </a:bodyPr>
          <a:lstStyle/>
          <a:p>
            <a:pPr algn="l"/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A8246-21B1-4EBE-8921-167E2169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67"/>
            <a:ext cx="2743200" cy="274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A7026C-5611-4398-BAB4-2AA05FCE75E0}"/>
              </a:ext>
            </a:extLst>
          </p:cNvPr>
          <p:cNvSpPr/>
          <p:nvPr/>
        </p:nvSpPr>
        <p:spPr>
          <a:xfrm>
            <a:off x="2812025" y="2602838"/>
            <a:ext cx="2211237" cy="35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229228-3A97-4B69-B589-0B6292EF0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68" y="290333"/>
            <a:ext cx="4934639" cy="8668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67DE9F-9ACC-42C8-B680-D70EFE05D152}"/>
              </a:ext>
            </a:extLst>
          </p:cNvPr>
          <p:cNvSpPr/>
          <p:nvPr/>
        </p:nvSpPr>
        <p:spPr>
          <a:xfrm>
            <a:off x="2472939" y="1371376"/>
            <a:ext cx="811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u="sng" dirty="0">
                <a:latin typeface="Arial" panose="020B0604020202020204" pitchFamily="34" charset="0"/>
                <a:cs typeface="Arial" panose="020B0604020202020204" pitchFamily="34" charset="0"/>
              </a:rPr>
              <a:t>Presentatie…mini workshop… door Ton Agterberg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5715C-5096-4CA4-AC03-96045F826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8743"/>
            <a:ext cx="6172200" cy="4783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26090B-420E-4FE4-92C0-D9DD5574F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723" y="2074264"/>
            <a:ext cx="6245277" cy="4783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B2C5C6-FD37-4022-8532-3FB90EFB0DF6}"/>
              </a:ext>
            </a:extLst>
          </p:cNvPr>
          <p:cNvSpPr txBox="1"/>
          <p:nvPr/>
        </p:nvSpPr>
        <p:spPr>
          <a:xfrm>
            <a:off x="7599311" y="2798498"/>
            <a:ext cx="119795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72000" bIns="0" rtlCol="0">
            <a:spAutoFit/>
          </a:bodyPr>
          <a:lstStyle/>
          <a:p>
            <a:r>
              <a:rPr lang="en-GB" sz="1400" dirty="0"/>
              <a:t>t </a:t>
            </a:r>
            <a:endParaRPr lang="en-NL" sz="1400" dirty="0"/>
          </a:p>
        </p:txBody>
      </p:sp>
    </p:spTree>
    <p:extLst>
      <p:ext uri="{BB962C8B-B14F-4D97-AF65-F5344CB8AC3E}">
        <p14:creationId xmlns:p14="http://schemas.microsoft.com/office/powerpoint/2010/main" val="101866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FE81-64B5-417F-9CEF-22DC3D2B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75" y="467474"/>
            <a:ext cx="9144000" cy="2224159"/>
          </a:xfrm>
        </p:spPr>
        <p:txBody>
          <a:bodyPr>
            <a:normAutofit/>
          </a:bodyPr>
          <a:lstStyle/>
          <a:p>
            <a:pPr algn="l"/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A8246-21B1-4EBE-8921-167E2169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67"/>
            <a:ext cx="2743200" cy="274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A7026C-5611-4398-BAB4-2AA05FCE75E0}"/>
              </a:ext>
            </a:extLst>
          </p:cNvPr>
          <p:cNvSpPr/>
          <p:nvPr/>
        </p:nvSpPr>
        <p:spPr>
          <a:xfrm>
            <a:off x="2812025" y="2602838"/>
            <a:ext cx="2211237" cy="35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229228-3A97-4B69-B589-0B6292EF0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68" y="290333"/>
            <a:ext cx="4934639" cy="8668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67DE9F-9ACC-42C8-B680-D70EFE05D152}"/>
              </a:ext>
            </a:extLst>
          </p:cNvPr>
          <p:cNvSpPr/>
          <p:nvPr/>
        </p:nvSpPr>
        <p:spPr>
          <a:xfrm>
            <a:off x="2472939" y="1371376"/>
            <a:ext cx="6581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u="sng" dirty="0">
                <a:latin typeface="Arial" panose="020B0604020202020204" pitchFamily="34" charset="0"/>
                <a:cs typeface="Arial" panose="020B0604020202020204" pitchFamily="34" charset="0"/>
              </a:rPr>
              <a:t>Presentatie / ervaring uitwisseling </a:t>
            </a:r>
            <a:r>
              <a:rPr lang="nl-NL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Accell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F0685-37B1-4766-88D5-34EE63877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8" y="2287360"/>
            <a:ext cx="5715000" cy="4286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40531-22F0-42F2-998A-4829D82DB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274571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2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FE81-64B5-417F-9CEF-22DC3D2B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75" y="467474"/>
            <a:ext cx="9144000" cy="2224159"/>
          </a:xfrm>
        </p:spPr>
        <p:txBody>
          <a:bodyPr>
            <a:normAutofit/>
          </a:bodyPr>
          <a:lstStyle/>
          <a:p>
            <a:pPr algn="l"/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A8246-21B1-4EBE-8921-167E2169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67"/>
            <a:ext cx="2743200" cy="274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A7026C-5611-4398-BAB4-2AA05FCE75E0}"/>
              </a:ext>
            </a:extLst>
          </p:cNvPr>
          <p:cNvSpPr/>
          <p:nvPr/>
        </p:nvSpPr>
        <p:spPr>
          <a:xfrm>
            <a:off x="2812025" y="2602838"/>
            <a:ext cx="2211237" cy="35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229228-3A97-4B69-B589-0B6292EF0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68" y="290333"/>
            <a:ext cx="4934639" cy="8668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67DE9F-9ACC-42C8-B680-D70EFE05D152}"/>
              </a:ext>
            </a:extLst>
          </p:cNvPr>
          <p:cNvSpPr/>
          <p:nvPr/>
        </p:nvSpPr>
        <p:spPr>
          <a:xfrm>
            <a:off x="2472940" y="1371376"/>
            <a:ext cx="73677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u="sng" dirty="0">
                <a:latin typeface="Arial" panose="020B0604020202020204" pitchFamily="34" charset="0"/>
                <a:cs typeface="Arial" panose="020B0604020202020204" pitchFamily="34" charset="0"/>
              </a:rPr>
              <a:t>Volgende bijeenkomst</a:t>
            </a:r>
          </a:p>
          <a:p>
            <a:endParaRPr lang="nl-NL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Woensdag 03-07-2019 te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Accell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Uitnodiging volgt !</a:t>
            </a:r>
          </a:p>
          <a:p>
            <a:endParaRPr 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(tezamen met verslag van bijeenkomst te </a:t>
            </a:r>
            <a:r>
              <a:rPr lang="nl-N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TüV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Rheinland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108E9-B599-4C42-B944-C4EEDD41A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753" y="1505578"/>
            <a:ext cx="2725591" cy="290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5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AB4575-089F-48DD-B0F4-055F631BB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536" y="2956956"/>
            <a:ext cx="4407489" cy="32360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8FFE81-64B5-417F-9CEF-22DC3D2B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75" y="467474"/>
            <a:ext cx="9144000" cy="2224159"/>
          </a:xfrm>
        </p:spPr>
        <p:txBody>
          <a:bodyPr>
            <a:normAutofit/>
          </a:bodyPr>
          <a:lstStyle/>
          <a:p>
            <a:pPr algn="l"/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A8246-21B1-4EBE-8921-167E2169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67"/>
            <a:ext cx="2743200" cy="274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A7026C-5611-4398-BAB4-2AA05FCE75E0}"/>
              </a:ext>
            </a:extLst>
          </p:cNvPr>
          <p:cNvSpPr/>
          <p:nvPr/>
        </p:nvSpPr>
        <p:spPr>
          <a:xfrm>
            <a:off x="2812025" y="2602838"/>
            <a:ext cx="2211237" cy="354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229228-3A97-4B69-B589-0B6292EF0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68" y="290333"/>
            <a:ext cx="4934639" cy="8668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67DE9F-9ACC-42C8-B680-D70EFE05D152}"/>
              </a:ext>
            </a:extLst>
          </p:cNvPr>
          <p:cNvSpPr/>
          <p:nvPr/>
        </p:nvSpPr>
        <p:spPr>
          <a:xfrm>
            <a:off x="235975" y="2185268"/>
            <a:ext cx="82386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Lid worden van de PLOT werkgroep klimaat ?</a:t>
            </a:r>
          </a:p>
          <a:p>
            <a:endParaRPr lang="nl-NL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GRAAG ZELFS  !!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Stuur dan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svp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een mailtje naar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000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boudewijn.jacobs@signify.com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07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111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Bijeenkomst PLOT werkgroep klimaat   4 April 2019 te TüV Rheinland Arnhem 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Voorstel oprichting PLOT werkgroep “klimaat”   Boudewijn Jacobs, Philips Lighting, 8 maart 2018</dc:title>
  <dc:creator>Boudewijn Jacobs</dc:creator>
  <cp:lastModifiedBy>Boudewijn Jacobs</cp:lastModifiedBy>
  <cp:revision>137</cp:revision>
  <dcterms:created xsi:type="dcterms:W3CDTF">2018-03-05T09:11:06Z</dcterms:created>
  <dcterms:modified xsi:type="dcterms:W3CDTF">2019-04-24T14:07:34Z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b027a58-0b8b-4b38-933d-36c79ab5a9a6_Enabled">
    <vt:lpwstr>True</vt:lpwstr>
  </property>
  <property fmtid="{D5CDD505-2E9C-101B-9397-08002B2CF9AE}" pid="3" name="MSIP_Label_cb027a58-0b8b-4b38-933d-36c79ab5a9a6_SiteId">
    <vt:lpwstr>75b2f54b-feff-400d-8e0b-67102edb9a23</vt:lpwstr>
  </property>
  <property fmtid="{D5CDD505-2E9C-101B-9397-08002B2CF9AE}" pid="4" name="MSIP_Label_cb027a58-0b8b-4b38-933d-36c79ab5a9a6_Owner">
    <vt:lpwstr>boudewijn.jacobs@signify.com</vt:lpwstr>
  </property>
  <property fmtid="{D5CDD505-2E9C-101B-9397-08002B2CF9AE}" pid="5" name="MSIP_Label_cb027a58-0b8b-4b38-933d-36c79ab5a9a6_SetDate">
    <vt:lpwstr>2019-04-03T06:16:53.5334205Z</vt:lpwstr>
  </property>
  <property fmtid="{D5CDD505-2E9C-101B-9397-08002B2CF9AE}" pid="6" name="MSIP_Label_cb027a58-0b8b-4b38-933d-36c79ab5a9a6_Name">
    <vt:lpwstr>Unclassified</vt:lpwstr>
  </property>
  <property fmtid="{D5CDD505-2E9C-101B-9397-08002B2CF9AE}" pid="7" name="MSIP_Label_cb027a58-0b8b-4b38-933d-36c79ab5a9a6_Application">
    <vt:lpwstr>Microsoft Azure Information Protection</vt:lpwstr>
  </property>
  <property fmtid="{D5CDD505-2E9C-101B-9397-08002B2CF9AE}" pid="8" name="MSIP_Label_cb027a58-0b8b-4b38-933d-36c79ab5a9a6_Extended_MSFT_Method">
    <vt:lpwstr>Manual</vt:lpwstr>
  </property>
  <property fmtid="{D5CDD505-2E9C-101B-9397-08002B2CF9AE}" pid="9" name="Sensitivity">
    <vt:lpwstr>Unclassified</vt:lpwstr>
  </property>
</Properties>
</file>