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70" r:id="rId11"/>
    <p:sldId id="271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532C7-5100-4FD4-B883-045F7B03DBDE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4065-861E-47E1-B4CB-CE59308BE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8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73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5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4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92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04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56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4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5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9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2000" t="5000" r="1000" b="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02FF-F1FA-415D-9367-3744E8E1F8A6}" type="datetimeFigureOut">
              <a:rPr lang="nl-NL" smtClean="0"/>
              <a:t>25-3-2019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3C256-24F8-4582-BA4E-8C1956DB6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581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ilfred@arti70.com" TargetMode="External"/><Relationship Id="rId2" Type="http://schemas.openxmlformats.org/officeDocument/2006/relationships/hyperlink" Target="mailto:service@jaarbeurs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ena2019@databadge.net" TargetMode="External"/><Relationship Id="rId4" Type="http://schemas.openxmlformats.org/officeDocument/2006/relationships/hyperlink" Target="mailto:info@eabeurs.n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4962" y="127993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000" b="1" dirty="0" smtClean="0"/>
              <a:t>Stand van zaken </a:t>
            </a:r>
          </a:p>
          <a:p>
            <a:pPr marL="0" indent="0" algn="ctr">
              <a:buNone/>
            </a:pPr>
            <a:r>
              <a:rPr lang="nl-NL" sz="4000" b="1" dirty="0" smtClean="0"/>
              <a:t>Per 21 maart 2019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35113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09600" y="202631"/>
            <a:ext cx="10972800" cy="1143000"/>
          </a:xfrm>
        </p:spPr>
        <p:txBody>
          <a:bodyPr/>
          <a:lstStyle/>
          <a:p>
            <a:r>
              <a:rPr lang="nl-NL" dirty="0" smtClean="0">
                <a:latin typeface="+mn-lt"/>
                <a:cs typeface="Arial" pitchFamily="34" charset="0"/>
              </a:rPr>
              <a:t>Mediapartners</a:t>
            </a:r>
            <a:endParaRPr lang="nl-NL" dirty="0">
              <a:latin typeface="+mn-lt"/>
              <a:cs typeface="Arial" pitchFamily="34" charset="0"/>
            </a:endParaRPr>
          </a:p>
        </p:txBody>
      </p:sp>
      <p:pic>
        <p:nvPicPr>
          <p:cNvPr id="6" name="Afbeelding 5" descr="logo etota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0" y="4682070"/>
            <a:ext cx="4680941" cy="155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4" descr="EOL gif logo hi def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1" y="1124746"/>
            <a:ext cx="8166712" cy="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lektron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1060" y="3344248"/>
            <a:ext cx="5293612" cy="899915"/>
          </a:xfrm>
          <a:prstGeom prst="rect">
            <a:avLst/>
          </a:prstGeom>
          <a:noFill/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624" y="4344187"/>
            <a:ext cx="3244131" cy="21169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45" y="1829721"/>
            <a:ext cx="4466310" cy="148171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88" y="5402654"/>
            <a:ext cx="3428571" cy="1231746"/>
          </a:xfrm>
          <a:prstGeom prst="rect">
            <a:avLst/>
          </a:prstGeom>
        </p:spPr>
      </p:pic>
      <p:pic>
        <p:nvPicPr>
          <p:cNvPr id="14" name="Tijdelijke aanduiding voor inhoud 1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0" y="2095200"/>
            <a:ext cx="3226229" cy="2498096"/>
          </a:xfrm>
        </p:spPr>
      </p:pic>
    </p:spTree>
    <p:extLst>
      <p:ext uri="{BB962C8B-B14F-4D97-AF65-F5344CB8AC3E}">
        <p14:creationId xmlns:p14="http://schemas.microsoft.com/office/powerpoint/2010/main" val="34681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Officiële beursuitgaven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mtClean="0"/>
              <a:t>Beursplattegrond					E-Totaal</a:t>
            </a:r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Beursspecial						Elektronica</a:t>
            </a:r>
          </a:p>
          <a:p>
            <a:pPr marL="0" indent="0">
              <a:buNone/>
            </a:pPr>
            <a:endParaRPr lang="nl-NL" smtClean="0"/>
          </a:p>
          <a:p>
            <a:pPr marL="0" indent="0">
              <a:buNone/>
            </a:pPr>
            <a:r>
              <a:rPr lang="nl-NL" smtClean="0"/>
              <a:t>Beursdagkrant					Elektronica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Interactieve website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mtClean="0"/>
              <a:t>Uw eigen profielpagina op eabeurs.nl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mtClean="0"/>
              <a:t>Uw eigen content op eabeurs.nl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mtClean="0"/>
              <a:t>Koppeling met Twitter en Facebook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4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Bezoekersregistratie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mtClean="0">
                <a:cs typeface="Arial" pitchFamily="34" charset="0"/>
              </a:rPr>
              <a:t>Uw eigen registratielink en relatiekaart</a:t>
            </a:r>
          </a:p>
          <a:p>
            <a:pPr>
              <a:buNone/>
            </a:pPr>
            <a:endParaRPr lang="nl-NL" i="1">
              <a:cs typeface="Arial" pitchFamily="34" charset="0"/>
            </a:endParaRPr>
          </a:p>
          <a:p>
            <a:pPr>
              <a:buNone/>
            </a:pPr>
            <a:r>
              <a:rPr lang="nl-NL" smtClean="0">
                <a:cs typeface="Arial" pitchFamily="34" charset="0"/>
              </a:rPr>
              <a:t>Marketing Communicatie Cup</a:t>
            </a:r>
          </a:p>
          <a:p>
            <a:pPr>
              <a:buNone/>
            </a:pPr>
            <a:r>
              <a:rPr lang="nl-NL" smtClean="0"/>
              <a:t>	Prijs </a:t>
            </a:r>
            <a:r>
              <a:rPr lang="nl-NL"/>
              <a:t>verdeeld over  3 exposanten (60/30/10)</a:t>
            </a:r>
          </a:p>
          <a:p>
            <a:pPr>
              <a:buNone/>
            </a:pPr>
            <a:r>
              <a:rPr lang="nl-NL"/>
              <a:t> 	</a:t>
            </a:r>
            <a:r>
              <a:rPr lang="nl-NL" smtClean="0"/>
              <a:t>Aantal </a:t>
            </a:r>
            <a:r>
              <a:rPr lang="nl-NL"/>
              <a:t>daadwerkelijke bezoekers gedeeld door aantal m2 van de stand</a:t>
            </a:r>
          </a:p>
          <a:p>
            <a:pPr>
              <a:buNone/>
            </a:pPr>
            <a:r>
              <a:rPr lang="nl-NL"/>
              <a:t>	</a:t>
            </a:r>
            <a:r>
              <a:rPr lang="nl-NL" smtClean="0"/>
              <a:t>Kan vanaf 100 </a:t>
            </a:r>
            <a:r>
              <a:rPr lang="nl-NL"/>
              <a:t>of meer voorinschrijvingen</a:t>
            </a:r>
          </a:p>
          <a:p>
            <a:pPr lvl="0">
              <a:buNone/>
            </a:pPr>
            <a:r>
              <a:rPr lang="nl-NL"/>
              <a:t>	</a:t>
            </a:r>
            <a:r>
              <a:rPr lang="nl-NL" smtClean="0"/>
              <a:t>Elke </a:t>
            </a:r>
            <a:r>
              <a:rPr lang="nl-NL"/>
              <a:t>exposant met 50 of meer voorregistraties: kistje wijn </a:t>
            </a:r>
          </a:p>
          <a:p>
            <a:pPr>
              <a:buNone/>
            </a:pPr>
            <a:endParaRPr lang="nl-NL">
              <a:cs typeface="Arial" pitchFamily="34" charset="0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9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" y="0"/>
            <a:ext cx="7685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Plattegrond toevoegen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# exposanten benoemen</a:t>
            </a:r>
          </a:p>
          <a:p>
            <a:r>
              <a:rPr lang="nl-NL" dirty="0" smtClean="0"/>
              <a:t># M2 benoemen</a:t>
            </a:r>
          </a:p>
          <a:p>
            <a:r>
              <a:rPr lang="nl-NL" dirty="0" smtClean="0"/>
              <a:t>Hal 7 </a:t>
            </a:r>
          </a:p>
          <a:p>
            <a:r>
              <a:rPr lang="nl-NL" dirty="0" smtClean="0"/>
              <a:t>Entree aanduiden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latin typeface="+mn-lt"/>
              </a:rPr>
              <a:t>Uw voorbereiding</a:t>
            </a:r>
            <a:endParaRPr lang="nl-NL" b="1" dirty="0">
              <a:latin typeface="+mn-lt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Digitale handleiding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mtClean="0"/>
              <a:t>Algemene beursinformatie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Checklist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Planning mailingen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Bezoekerswerving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09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Algemene beursinformatie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4"/>
            <a:ext cx="11207262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Openingstijden bezoekers</a:t>
            </a:r>
          </a:p>
          <a:p>
            <a:pPr marL="0" indent="0">
              <a:buNone/>
            </a:pPr>
            <a:r>
              <a:rPr lang="nl-NL" dirty="0" smtClean="0"/>
              <a:t>Dinsdag </a:t>
            </a:r>
            <a:r>
              <a:rPr lang="nl-NL" dirty="0"/>
              <a:t>14 mei </a:t>
            </a:r>
            <a:r>
              <a:rPr lang="nl-NL" dirty="0" smtClean="0"/>
              <a:t>		09.30 </a:t>
            </a:r>
            <a:r>
              <a:rPr lang="nl-NL" dirty="0"/>
              <a:t>– 17.30 uur </a:t>
            </a:r>
            <a:br>
              <a:rPr lang="nl-NL" dirty="0"/>
            </a:br>
            <a:r>
              <a:rPr lang="nl-NL" dirty="0"/>
              <a:t>Woensdag 15 mei </a:t>
            </a:r>
            <a:r>
              <a:rPr lang="nl-NL" dirty="0" smtClean="0"/>
              <a:t>		09.30 </a:t>
            </a:r>
            <a:r>
              <a:rPr lang="nl-NL" dirty="0"/>
              <a:t>– 17.30 uur </a:t>
            </a:r>
            <a:br>
              <a:rPr lang="nl-NL" dirty="0"/>
            </a:br>
            <a:r>
              <a:rPr lang="nl-NL" dirty="0"/>
              <a:t>Donderdag 16 mei </a:t>
            </a:r>
            <a:r>
              <a:rPr lang="nl-NL" dirty="0" smtClean="0"/>
              <a:t>	09.30 </a:t>
            </a:r>
            <a:r>
              <a:rPr lang="nl-NL" dirty="0"/>
              <a:t>– 17.30 uur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Openingstijden exposanten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Dinsdag 14 mei </a:t>
            </a:r>
            <a:r>
              <a:rPr lang="nl-NL" dirty="0" smtClean="0"/>
              <a:t>		08.00 </a:t>
            </a:r>
            <a:r>
              <a:rPr lang="nl-NL" dirty="0"/>
              <a:t>– 18.30 uur </a:t>
            </a:r>
            <a:br>
              <a:rPr lang="nl-NL" dirty="0"/>
            </a:br>
            <a:r>
              <a:rPr lang="nl-NL" dirty="0"/>
              <a:t>Woensdag 15 mei </a:t>
            </a:r>
            <a:r>
              <a:rPr lang="nl-NL" dirty="0" smtClean="0"/>
              <a:t>		08.00 </a:t>
            </a:r>
            <a:r>
              <a:rPr lang="nl-NL" smtClean="0"/>
              <a:t>– 20.00 </a:t>
            </a:r>
            <a:r>
              <a:rPr lang="nl-NL" dirty="0"/>
              <a:t>uur </a:t>
            </a:r>
            <a:br>
              <a:rPr lang="nl-NL" dirty="0"/>
            </a:br>
            <a:r>
              <a:rPr lang="nl-NL" dirty="0"/>
              <a:t>Donderdag 16 mei </a:t>
            </a:r>
            <a:r>
              <a:rPr lang="nl-NL" dirty="0" smtClean="0"/>
              <a:t>	08.00 </a:t>
            </a:r>
            <a:r>
              <a:rPr lang="nl-NL" dirty="0"/>
              <a:t>– 18.30 uur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1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beursinformatie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113692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Opbouw</a:t>
            </a:r>
          </a:p>
          <a:p>
            <a:pPr marL="0" indent="0">
              <a:buNone/>
            </a:pPr>
            <a:r>
              <a:rPr lang="nl-NL" dirty="0"/>
              <a:t>Maandag 13 mei 		7.00-23.00 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Afbouw</a:t>
            </a:r>
            <a:br>
              <a:rPr lang="nl-NL" dirty="0"/>
            </a:br>
            <a:r>
              <a:rPr lang="nl-NL" dirty="0"/>
              <a:t>Donderdag 16 mei 	</a:t>
            </a:r>
            <a:r>
              <a:rPr lang="nl-NL" dirty="0" smtClean="0"/>
              <a:t>	17.30-24.00 </a:t>
            </a:r>
            <a:r>
              <a:rPr lang="nl-NL" dirty="0"/>
              <a:t>uur</a:t>
            </a:r>
            <a:br>
              <a:rPr lang="nl-NL" dirty="0"/>
            </a:br>
            <a:r>
              <a:rPr lang="nl-NL" dirty="0"/>
              <a:t>17.30 – 19.00 uur 		Afvoer van lichte stukken als </a:t>
            </a:r>
            <a:r>
              <a:rPr lang="nl-NL" dirty="0" smtClean="0"/>
              <a:t>handbagage</a:t>
            </a:r>
            <a:r>
              <a:rPr lang="nl-NL" dirty="0"/>
              <a:t>	 	</a:t>
            </a:r>
            <a:br>
              <a:rPr lang="nl-NL" dirty="0"/>
            </a:br>
            <a:r>
              <a:rPr lang="nl-NL" dirty="0"/>
              <a:t>19.00 – 24.00 uur 		Afvoer goederen en demontage; </a:t>
            </a:r>
            <a:br>
              <a:rPr lang="nl-NL" dirty="0"/>
            </a:br>
            <a:r>
              <a:rPr lang="nl-NL" dirty="0" smtClean="0"/>
              <a:t>				auto’s </a:t>
            </a:r>
            <a:r>
              <a:rPr lang="nl-NL" dirty="0"/>
              <a:t>en heftrucks in de hal </a:t>
            </a:r>
            <a:r>
              <a:rPr lang="nl-NL" dirty="0" smtClean="0"/>
              <a:t>toegestaan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/>
              <a:t>19.00 – 24.00 uur		Vrachtwagens toegang tot de laad- en </a:t>
            </a:r>
            <a:r>
              <a:rPr lang="nl-NL" dirty="0" err="1"/>
              <a:t>loszone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5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Checklist</a:t>
            </a:r>
            <a:endParaRPr lang="nl-NL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14425"/>
              </p:ext>
            </p:extLst>
          </p:nvPr>
        </p:nvGraphicFramePr>
        <p:xfrm>
          <a:off x="158262" y="1254163"/>
          <a:ext cx="11195538" cy="5623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5532"/>
                <a:gridCol w="9980006"/>
              </a:tblGrid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Check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Wat moet er gedaan worden?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Standbouw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Naam voor op de frieslijst + kleur tapijttegels aan Arti ‘70 doorgeven.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Extra elektra (naast inbegrepen 1KW aansluiting) bestellen bij Arti ’70 (optioneel).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488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Bij extra geboekte standbouwopties logo /kleur voor wanden en/of frieslijst doorgeven (optioneel).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Promotie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Exposantenprofiel op eabeurs.nl bijwerken.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Nieuwsberichten plaatsen op eabeurs.nl.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Klanten/relaties uitnodigen met uw unieke registratielink of relatiecode.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Bezoekersregistratiesysteem / standpersoneel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Badges voor standpersoneel bestellen (via Marvel).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Keuze bezoekersregistratiesysteem doorgeven (via Marvel).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Diverse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488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Bestellingen diverse facilitaire zaken via webshop Jaarbeurs, zoals parkeerkaarten, catering, vuilafvoer, water (optioneel).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Beurs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Afhalen exposantenbadges bij entree hal 8 op maandag 13 mei.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  <a:tr h="244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 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500">
                          <a:effectLst/>
                        </a:rPr>
                        <a:t>Afhalen bezoekersregistratiesysteem bij Marvel stand op maandag 13 mei.</a:t>
                      </a:r>
                      <a:endParaRPr lang="nl-N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892" marR="10389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5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Planning mailingen 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3091" y="1406768"/>
            <a:ext cx="11852031" cy="5451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mtClean="0"/>
              <a:t>Wat					vanuit					wanneer</a:t>
            </a:r>
          </a:p>
          <a:p>
            <a:pPr marL="0" indent="0">
              <a:buNone/>
            </a:pPr>
            <a:r>
              <a:rPr lang="nl-NL" smtClean="0"/>
              <a:t>Webshop </a:t>
            </a:r>
            <a:r>
              <a:rPr lang="nl-NL"/>
              <a:t>Jaarbeurs </a:t>
            </a:r>
            <a:r>
              <a:rPr lang="nl-NL" smtClean="0"/>
              <a:t>			</a:t>
            </a:r>
            <a:r>
              <a:rPr lang="nl-NL" smtClean="0">
                <a:hlinkClick r:id="rId2"/>
              </a:rPr>
              <a:t>service@jaarbeurs.nl</a:t>
            </a:r>
            <a:r>
              <a:rPr lang="nl-NL" smtClean="0"/>
              <a:t>		week 12</a:t>
            </a:r>
          </a:p>
          <a:p>
            <a:pPr marL="0" indent="0">
              <a:buNone/>
            </a:pPr>
            <a:r>
              <a:rPr lang="nl-NL" smtClean="0"/>
              <a:t>Mail standbouw			</a:t>
            </a:r>
            <a:r>
              <a:rPr lang="nl-NL" smtClean="0">
                <a:hlinkClick r:id="rId3"/>
              </a:rPr>
              <a:t>wilfred@arti70.com</a:t>
            </a:r>
            <a:r>
              <a:rPr lang="nl-NL" smtClean="0"/>
              <a:t>			week 13</a:t>
            </a:r>
          </a:p>
          <a:p>
            <a:pPr marL="0" indent="0">
              <a:buNone/>
            </a:pPr>
            <a:r>
              <a:rPr lang="nl-NL" smtClean="0"/>
              <a:t>HBR brancheverzekeringen		</a:t>
            </a:r>
            <a:r>
              <a:rPr lang="nl-NL" smtClean="0">
                <a:hlinkClick r:id="rId4"/>
              </a:rPr>
              <a:t>info@eabeurs.nl</a:t>
            </a:r>
            <a:r>
              <a:rPr lang="nl-NL" smtClean="0"/>
              <a:t>			week 13</a:t>
            </a:r>
          </a:p>
          <a:p>
            <a:pPr marL="0" indent="0">
              <a:buNone/>
            </a:pPr>
            <a:r>
              <a:rPr lang="nl-NL" smtClean="0"/>
              <a:t>Remindermail standbouw		</a:t>
            </a:r>
            <a:r>
              <a:rPr lang="nl-NL" smtClean="0">
                <a:hlinkClick r:id="rId3"/>
              </a:rPr>
              <a:t>wilfred@arti70.com</a:t>
            </a:r>
            <a:r>
              <a:rPr lang="nl-NL" smtClean="0"/>
              <a:t>			week 15</a:t>
            </a:r>
          </a:p>
          <a:p>
            <a:pPr marL="0" indent="0">
              <a:buNone/>
            </a:pPr>
            <a:r>
              <a:rPr lang="nl-NL" smtClean="0"/>
              <a:t>Remindermail webshop JB		</a:t>
            </a:r>
            <a:r>
              <a:rPr lang="nl-NL" smtClean="0">
                <a:hlinkClick r:id="rId2"/>
              </a:rPr>
              <a:t>service@jaarbeurs.nl</a:t>
            </a:r>
            <a:r>
              <a:rPr lang="nl-NL" smtClean="0"/>
              <a:t>		week 16</a:t>
            </a:r>
          </a:p>
          <a:p>
            <a:pPr marL="0" indent="0">
              <a:buNone/>
            </a:pPr>
            <a:r>
              <a:rPr lang="nl-NL" smtClean="0"/>
              <a:t>Logistieke mailing			</a:t>
            </a:r>
            <a:r>
              <a:rPr lang="nl-NL" smtClean="0">
                <a:hlinkClick r:id="rId4"/>
              </a:rPr>
              <a:t>info@eabeurs.nl</a:t>
            </a:r>
            <a:r>
              <a:rPr lang="nl-NL" smtClean="0"/>
              <a:t>			week 16</a:t>
            </a:r>
          </a:p>
          <a:p>
            <a:pPr marL="0" indent="0">
              <a:buNone/>
            </a:pPr>
            <a:r>
              <a:rPr lang="nl-NL" smtClean="0"/>
              <a:t>Bezoekersupdates			</a:t>
            </a:r>
            <a:r>
              <a:rPr lang="nl-NL" smtClean="0">
                <a:hlinkClick r:id="rId4"/>
              </a:rPr>
              <a:t>info@eabeurs.nl</a:t>
            </a:r>
            <a:r>
              <a:rPr lang="nl-NL" smtClean="0"/>
              <a:t>			week 16-20</a:t>
            </a:r>
          </a:p>
          <a:p>
            <a:pPr marL="0" indent="0">
              <a:buNone/>
            </a:pPr>
            <a:r>
              <a:rPr lang="nl-NL" smtClean="0"/>
              <a:t>Reminder Marvel			</a:t>
            </a:r>
            <a:r>
              <a:rPr lang="nl-NL" smtClean="0">
                <a:hlinkClick r:id="rId5"/>
              </a:rPr>
              <a:t>eena2019@databadge.net</a:t>
            </a:r>
            <a:r>
              <a:rPr lang="nl-NL" smtClean="0"/>
              <a:t>		week 17</a:t>
            </a:r>
          </a:p>
          <a:p>
            <a:pPr marL="0" indent="0">
              <a:buNone/>
            </a:pPr>
            <a:r>
              <a:rPr lang="nl-NL" smtClean="0"/>
              <a:t>Reminder logistieke mail		</a:t>
            </a:r>
            <a:r>
              <a:rPr lang="nl-NL" smtClean="0">
                <a:hlinkClick r:id="rId4"/>
              </a:rPr>
              <a:t>info@eabeurs.nl</a:t>
            </a:r>
            <a:r>
              <a:rPr lang="nl-NL" smtClean="0"/>
              <a:t>			week 18</a:t>
            </a:r>
          </a:p>
          <a:p>
            <a:pPr marL="0" indent="0">
              <a:buNone/>
            </a:pPr>
            <a:r>
              <a:rPr lang="nl-NL" b="1" smtClean="0"/>
              <a:t>E&amp;A 2019									week 20</a:t>
            </a:r>
          </a:p>
          <a:p>
            <a:pPr marL="0" indent="0">
              <a:buNone/>
            </a:pPr>
            <a:r>
              <a:rPr lang="nl-NL" smtClean="0"/>
              <a:t>Digitale beursenquête</a:t>
            </a:r>
            <a:r>
              <a:rPr lang="nl-NL" dirty="0" smtClean="0"/>
              <a:t>		</a:t>
            </a:r>
            <a:r>
              <a:rPr lang="nl-NL" dirty="0" smtClean="0">
                <a:hlinkClick r:id="rId4"/>
              </a:rPr>
              <a:t>info@eabeurs.nl</a:t>
            </a:r>
            <a:r>
              <a:rPr lang="nl-NL" dirty="0" smtClean="0"/>
              <a:t>			week 21</a:t>
            </a:r>
          </a:p>
          <a:p>
            <a:pPr marL="0" indent="0">
              <a:buNone/>
            </a:pPr>
            <a:r>
              <a:rPr lang="nl-NL" dirty="0" smtClean="0"/>
              <a:t>Uitvraag bezoekersdatabase	</a:t>
            </a:r>
            <a:r>
              <a:rPr lang="nl-NL" dirty="0" smtClean="0">
                <a:hlinkClick r:id="rId4"/>
              </a:rPr>
              <a:t>info@eabeurs.nl</a:t>
            </a:r>
            <a:r>
              <a:rPr lang="nl-NL" dirty="0" smtClean="0"/>
              <a:t>			week 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71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Bezoekerswerving vanuit FHI</a:t>
            </a:r>
            <a:endParaRPr lang="nl-NL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nl-NL" sz="2400" smtClean="0">
                <a:cs typeface="Arial" pitchFamily="34" charset="0"/>
              </a:rPr>
              <a:t>E-mailnieuwsbrieven in E&amp;A template</a:t>
            </a:r>
            <a:endParaRPr lang="nl-NL" sz="2400" dirty="0" smtClean="0">
              <a:cs typeface="Arial" pitchFamily="34" charset="0"/>
            </a:endParaRPr>
          </a:p>
          <a:p>
            <a:pPr>
              <a:buNone/>
            </a:pPr>
            <a:r>
              <a:rPr lang="nl-NL" sz="2400" i="1" smtClean="0">
                <a:cs typeface="Arial" pitchFamily="34" charset="0"/>
              </a:rPr>
              <a:t>5x </a:t>
            </a:r>
          </a:p>
          <a:p>
            <a:pPr>
              <a:buNone/>
            </a:pPr>
            <a:r>
              <a:rPr lang="nl-NL" sz="2400" i="1" smtClean="0">
                <a:cs typeface="Arial" pitchFamily="34" charset="0"/>
              </a:rPr>
              <a:t>3-4 artikelen per nieuwsbrief</a:t>
            </a:r>
            <a:endParaRPr lang="nl-NL" sz="2400" i="1" dirty="0" smtClean="0">
              <a:cs typeface="Arial" pitchFamily="34" charset="0"/>
            </a:endParaRPr>
          </a:p>
          <a:p>
            <a:pPr>
              <a:buNone/>
            </a:pPr>
            <a:r>
              <a:rPr lang="nl-NL" sz="2400" i="1" dirty="0" smtClean="0">
                <a:cs typeface="Arial" pitchFamily="34" charset="0"/>
              </a:rPr>
              <a:t>Vanaf maart</a:t>
            </a:r>
          </a:p>
          <a:p>
            <a:pPr>
              <a:buNone/>
            </a:pPr>
            <a:endParaRPr lang="nl-NL" sz="2400" smtClean="0">
              <a:cs typeface="Arial" pitchFamily="34" charset="0"/>
            </a:endParaRPr>
          </a:p>
          <a:p>
            <a:pPr>
              <a:buNone/>
            </a:pPr>
            <a:r>
              <a:rPr lang="nl-NL" sz="2400" smtClean="0">
                <a:cs typeface="Arial" pitchFamily="34" charset="0"/>
              </a:rPr>
              <a:t>Mailingen zonder template			Gerichte </a:t>
            </a:r>
            <a:r>
              <a:rPr lang="nl-NL" sz="2400" dirty="0" err="1" smtClean="0">
                <a:cs typeface="Arial" pitchFamily="34" charset="0"/>
              </a:rPr>
              <a:t>mailingen</a:t>
            </a:r>
            <a:r>
              <a:rPr lang="nl-NL" sz="24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nl-NL" sz="2400" i="1" smtClean="0">
                <a:cs typeface="Arial" pitchFamily="34" charset="0"/>
              </a:rPr>
              <a:t>1 onderwerp per mailing			Bundeling van projecten/seminars</a:t>
            </a:r>
            <a:endParaRPr lang="nl-NL" sz="2400" i="1" dirty="0" smtClean="0">
              <a:cs typeface="Arial" pitchFamily="34" charset="0"/>
            </a:endParaRPr>
          </a:p>
          <a:p>
            <a:pPr>
              <a:buNone/>
            </a:pPr>
            <a:r>
              <a:rPr lang="nl-NL" sz="2400" i="1" smtClean="0">
                <a:cs typeface="Arial" pitchFamily="34" charset="0"/>
              </a:rPr>
              <a:t>Naar complete database			Per </a:t>
            </a:r>
            <a:r>
              <a:rPr lang="nl-NL" sz="2400" i="1" dirty="0" smtClean="0">
                <a:cs typeface="Arial" pitchFamily="34" charset="0"/>
              </a:rPr>
              <a:t>segment van de database</a:t>
            </a:r>
          </a:p>
          <a:p>
            <a:pPr>
              <a:buNone/>
            </a:pPr>
            <a:r>
              <a:rPr lang="nl-NL" sz="2400" i="1" smtClean="0">
                <a:cs typeface="Arial" pitchFamily="34" charset="0"/>
              </a:rPr>
              <a:t>2x 						2 en 3 weken voor beurs</a:t>
            </a:r>
          </a:p>
          <a:p>
            <a:pPr>
              <a:buNone/>
            </a:pPr>
            <a:endParaRPr lang="nl-NL" sz="2200" i="1">
              <a:latin typeface="+mj-lt"/>
              <a:cs typeface="Arial" pitchFamily="34" charset="0"/>
            </a:endParaRPr>
          </a:p>
          <a:p>
            <a:pPr>
              <a:buNone/>
            </a:pPr>
            <a:endParaRPr lang="nl-NL" sz="2200" i="1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nl-NL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219</Words>
  <Application>Microsoft Office PowerPoint</Application>
  <PresentationFormat>Breedbeeld</PresentationFormat>
  <Paragraphs>117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Kantoorthema</vt:lpstr>
      <vt:lpstr>PowerPoint-presentatie</vt:lpstr>
      <vt:lpstr>PowerPoint-presentatie</vt:lpstr>
      <vt:lpstr>Plattegrond toevoegen </vt:lpstr>
      <vt:lpstr>Uw voorbereiding</vt:lpstr>
      <vt:lpstr>Algemene beursinformatie</vt:lpstr>
      <vt:lpstr>Algemene beursinformatie</vt:lpstr>
      <vt:lpstr>Checklist</vt:lpstr>
      <vt:lpstr>Planning mailingen </vt:lpstr>
      <vt:lpstr>Bezoekerswerving vanuit FHI</vt:lpstr>
      <vt:lpstr>Mediapartners</vt:lpstr>
      <vt:lpstr>Officiële beursuitgaven</vt:lpstr>
      <vt:lpstr>Interactieve website</vt:lpstr>
      <vt:lpstr>Bezoekersregistratie</vt:lpstr>
    </vt:vector>
  </TitlesOfParts>
  <Company>FHI, federatie van technologiebranches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Mirjam Beute</dc:creator>
  <cp:lastModifiedBy>linda</cp:lastModifiedBy>
  <cp:revision>16</cp:revision>
  <dcterms:created xsi:type="dcterms:W3CDTF">2018-11-23T13:14:14Z</dcterms:created>
  <dcterms:modified xsi:type="dcterms:W3CDTF">2019-03-25T09:53:22Z</dcterms:modified>
</cp:coreProperties>
</file>