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</p:sldIdLst>
  <p:sldSz cx="9144000" cy="6858000" type="screen4x3"/>
  <p:notesSz cx="7102475" cy="10234613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198F7-DE8D-4478-9E7D-EC937656B015}" type="datetimeFigureOut">
              <a:rPr lang="nl-NL" smtClean="0"/>
              <a:pPr/>
              <a:t>18-5-2016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7A4F-C2B2-45DB-A30D-58D4C81DA10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0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2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3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3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3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4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4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4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4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0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5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0 uitsnede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0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6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7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8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8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8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9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0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3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3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13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©HTF20160407-0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Diavoorstelling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</vt:vector>
  </TitlesOfParts>
  <Company>FHI, federatie van technologiebranches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marina</dc:creator>
  <cp:lastModifiedBy>marina</cp:lastModifiedBy>
  <cp:revision>3</cp:revision>
  <dcterms:created xsi:type="dcterms:W3CDTF">2016-04-12T07:29:00Z</dcterms:created>
  <dcterms:modified xsi:type="dcterms:W3CDTF">2016-05-18T09:21:25Z</dcterms:modified>
</cp:coreProperties>
</file>